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2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2"/>
    <p:sldMasterId id="2147483735" r:id="rId3"/>
  </p:sldMasterIdLst>
  <p:notesMasterIdLst>
    <p:notesMasterId r:id="rId19"/>
  </p:notesMasterIdLst>
  <p:handoutMasterIdLst>
    <p:handoutMasterId r:id="rId20"/>
  </p:handoutMasterIdLst>
  <p:sldIdLst>
    <p:sldId id="267" r:id="rId4"/>
    <p:sldId id="268" r:id="rId5"/>
    <p:sldId id="292" r:id="rId6"/>
    <p:sldId id="297" r:id="rId7"/>
    <p:sldId id="298" r:id="rId8"/>
    <p:sldId id="269" r:id="rId9"/>
    <p:sldId id="270" r:id="rId10"/>
    <p:sldId id="271" r:id="rId11"/>
    <p:sldId id="283" r:id="rId12"/>
    <p:sldId id="290" r:id="rId13"/>
    <p:sldId id="301" r:id="rId14"/>
    <p:sldId id="286" r:id="rId15"/>
    <p:sldId id="287" r:id="rId16"/>
    <p:sldId id="288" r:id="rId17"/>
    <p:sldId id="289" r:id="rId18"/>
  </p:sldIdLst>
  <p:sldSz cx="13004800" cy="9753600"/>
  <p:notesSz cx="6808788" cy="9940925"/>
  <p:defaultTextStyle>
    <a:defPPr marL="0" marR="0" indent="0" algn="l" defTabSz="913926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38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480" algn="ctr" defTabSz="5838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6962" algn="ctr" defTabSz="5838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445" algn="ctr" defTabSz="5838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3926" algn="ctr" defTabSz="5838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2407" algn="ctr" defTabSz="5838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0888" algn="ctr" defTabSz="5838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599371" algn="ctr" defTabSz="5838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7851" algn="ctr" defTabSz="5838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6676"/>
    <a:srgbClr val="517D33"/>
    <a:srgbClr val="AFA893"/>
    <a:srgbClr val="533654"/>
    <a:srgbClr val="A2CD85"/>
    <a:srgbClr val="624064"/>
    <a:srgbClr val="C4BFB0"/>
    <a:srgbClr val="012C53"/>
    <a:srgbClr val="B4D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284" autoAdjust="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2334" y="6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E97D4C-6C39-4A7C-9168-53F6C51AAAEA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F7D0652-5E4C-40DF-B725-7688580EE709}">
      <dgm:prSet phldrT="[Text]"/>
      <dgm:spPr/>
      <dgm:t>
        <a:bodyPr/>
        <a:lstStyle/>
        <a:p>
          <a:r>
            <a:rPr lang="ru-RU" dirty="0"/>
            <a:t>Введение</a:t>
          </a:r>
          <a:endParaRPr lang="en-GB" dirty="0"/>
        </a:p>
      </dgm:t>
    </dgm:pt>
    <dgm:pt modelId="{AD34991A-A30A-4F97-8FEF-9E559BED13D1}" type="parTrans" cxnId="{339EC0FE-F5FC-483C-973A-4E0C9FC2DB81}">
      <dgm:prSet/>
      <dgm:spPr/>
      <dgm:t>
        <a:bodyPr/>
        <a:lstStyle/>
        <a:p>
          <a:endParaRPr lang="en-GB"/>
        </a:p>
      </dgm:t>
    </dgm:pt>
    <dgm:pt modelId="{13F42670-BF5E-41A8-8077-A8DD1143B530}" type="sibTrans" cxnId="{339EC0FE-F5FC-483C-973A-4E0C9FC2DB81}">
      <dgm:prSet/>
      <dgm:spPr/>
      <dgm:t>
        <a:bodyPr/>
        <a:lstStyle/>
        <a:p>
          <a:endParaRPr lang="en-GB"/>
        </a:p>
      </dgm:t>
    </dgm:pt>
    <dgm:pt modelId="{5DAC3A84-55F4-4113-9B76-B62E2D5FD995}">
      <dgm:prSet phldrT="[Text]"/>
      <dgm:spPr/>
      <dgm:t>
        <a:bodyPr/>
        <a:lstStyle/>
        <a:p>
          <a:r>
            <a:rPr lang="ru-RU" dirty="0"/>
            <a:t>Регистрация и лицензирование участников МФЦА</a:t>
          </a:r>
          <a:endParaRPr lang="en-GB" dirty="0"/>
        </a:p>
      </dgm:t>
    </dgm:pt>
    <dgm:pt modelId="{268CB0F4-EBCD-4971-A192-835B5FE1A53B}" type="parTrans" cxnId="{2E614288-5149-4AF3-AC7B-1FD46F07271B}">
      <dgm:prSet/>
      <dgm:spPr/>
      <dgm:t>
        <a:bodyPr/>
        <a:lstStyle/>
        <a:p>
          <a:endParaRPr lang="en-GB"/>
        </a:p>
      </dgm:t>
    </dgm:pt>
    <dgm:pt modelId="{4823AC2B-E3C3-4141-A346-AF98DA97B419}" type="sibTrans" cxnId="{2E614288-5149-4AF3-AC7B-1FD46F07271B}">
      <dgm:prSet/>
      <dgm:spPr/>
      <dgm:t>
        <a:bodyPr/>
        <a:lstStyle/>
        <a:p>
          <a:endParaRPr lang="en-GB"/>
        </a:p>
      </dgm:t>
    </dgm:pt>
    <dgm:pt modelId="{C514352B-C209-45DC-97AB-A4A862B66E58}">
      <dgm:prSet phldrT="[Text]"/>
      <dgm:spPr/>
      <dgm:t>
        <a:bodyPr/>
        <a:lstStyle/>
        <a:p>
          <a:r>
            <a:rPr lang="ru-RU" dirty="0"/>
            <a:t>Комитет МФЦА по регулированию финансовых услуг </a:t>
          </a:r>
          <a:r>
            <a:rPr lang="en-GB" dirty="0"/>
            <a:t>(</a:t>
          </a:r>
          <a:r>
            <a:rPr lang="en-US" dirty="0"/>
            <a:t>AFSA</a:t>
          </a:r>
          <a:r>
            <a:rPr lang="en-GB" dirty="0"/>
            <a:t>)</a:t>
          </a:r>
        </a:p>
      </dgm:t>
    </dgm:pt>
    <dgm:pt modelId="{DA8D2469-713A-44DD-82E0-FD53486DF57A}" type="parTrans" cxnId="{8DD6225A-6BC5-4CDA-9EBC-6932FD67D356}">
      <dgm:prSet/>
      <dgm:spPr/>
      <dgm:t>
        <a:bodyPr/>
        <a:lstStyle/>
        <a:p>
          <a:endParaRPr lang="en-GB"/>
        </a:p>
      </dgm:t>
    </dgm:pt>
    <dgm:pt modelId="{D8D40F01-031A-4E9C-ABE0-94489965E5F5}" type="sibTrans" cxnId="{8DD6225A-6BC5-4CDA-9EBC-6932FD67D356}">
      <dgm:prSet/>
      <dgm:spPr/>
      <dgm:t>
        <a:bodyPr/>
        <a:lstStyle/>
        <a:p>
          <a:endParaRPr lang="en-GB"/>
        </a:p>
      </dgm:t>
    </dgm:pt>
    <dgm:pt modelId="{CAA73C22-F831-470B-8200-4B410B955646}">
      <dgm:prSet phldrT="[Text]"/>
      <dgm:spPr/>
      <dgm:t>
        <a:bodyPr/>
        <a:lstStyle/>
        <a:p>
          <a:r>
            <a:rPr lang="ru-RU" dirty="0"/>
            <a:t>Нормативно-правовая база МФЦА </a:t>
          </a:r>
          <a:endParaRPr lang="en-GB" dirty="0"/>
        </a:p>
      </dgm:t>
    </dgm:pt>
    <dgm:pt modelId="{2A04F592-B99C-44D1-84A2-4D3A081D48D4}" type="parTrans" cxnId="{AA1F4F35-DBA6-4D43-8AAC-9FD1CA217A8B}">
      <dgm:prSet/>
      <dgm:spPr/>
      <dgm:t>
        <a:bodyPr/>
        <a:lstStyle/>
        <a:p>
          <a:endParaRPr lang="en-GB"/>
        </a:p>
      </dgm:t>
    </dgm:pt>
    <dgm:pt modelId="{D9D66AA6-98ED-4662-AB07-B253F1F3172B}" type="sibTrans" cxnId="{AA1F4F35-DBA6-4D43-8AAC-9FD1CA217A8B}">
      <dgm:prSet/>
      <dgm:spPr/>
      <dgm:t>
        <a:bodyPr/>
        <a:lstStyle/>
        <a:p>
          <a:endParaRPr lang="en-GB"/>
        </a:p>
      </dgm:t>
    </dgm:pt>
    <dgm:pt modelId="{95E06C53-1F42-4BB7-AA3C-CE767A0E3A37}">
      <dgm:prSet phldrT="[Text]"/>
      <dgm:spPr/>
      <dgm:t>
        <a:bodyPr/>
        <a:lstStyle/>
        <a:p>
          <a:r>
            <a:rPr lang="ru-RU" dirty="0"/>
            <a:t>Акты МФЦА по вопросам финансового регулирования</a:t>
          </a:r>
          <a:endParaRPr lang="en-GB" dirty="0"/>
        </a:p>
      </dgm:t>
    </dgm:pt>
    <dgm:pt modelId="{5BC47FAE-69B4-481F-9072-79036F3C652C}" type="parTrans" cxnId="{F5A8C817-B533-42F5-A2C5-E909A23ACAA4}">
      <dgm:prSet/>
      <dgm:spPr/>
      <dgm:t>
        <a:bodyPr/>
        <a:lstStyle/>
        <a:p>
          <a:endParaRPr lang="en-GB"/>
        </a:p>
      </dgm:t>
    </dgm:pt>
    <dgm:pt modelId="{DBD281B4-1DA4-41D0-A16C-E08EC1A8EB6A}" type="sibTrans" cxnId="{F5A8C817-B533-42F5-A2C5-E909A23ACAA4}">
      <dgm:prSet/>
      <dgm:spPr/>
      <dgm:t>
        <a:bodyPr/>
        <a:lstStyle/>
        <a:p>
          <a:endParaRPr lang="en-GB"/>
        </a:p>
      </dgm:t>
    </dgm:pt>
    <dgm:pt modelId="{8C2F9FB8-EB22-4788-BC86-25D7D2EF5E91}">
      <dgm:prSet phldrT="[Text]"/>
      <dgm:spPr/>
      <dgm:t>
        <a:bodyPr/>
        <a:lstStyle/>
        <a:p>
          <a:r>
            <a:rPr lang="ru-RU" dirty="0"/>
            <a:t>Исламские финансы </a:t>
          </a:r>
          <a:endParaRPr lang="en-GB" dirty="0"/>
        </a:p>
      </dgm:t>
    </dgm:pt>
    <dgm:pt modelId="{69AB70CD-4B50-4A81-A10A-E97813BB5249}" type="parTrans" cxnId="{8D4DECAB-14A6-44CB-B45E-87B0022805F5}">
      <dgm:prSet/>
      <dgm:spPr/>
      <dgm:t>
        <a:bodyPr/>
        <a:lstStyle/>
        <a:p>
          <a:endParaRPr lang="ru-RU"/>
        </a:p>
      </dgm:t>
    </dgm:pt>
    <dgm:pt modelId="{0CFEA9B7-A6C0-45C0-B53D-5882D39B94E1}" type="sibTrans" cxnId="{8D4DECAB-14A6-44CB-B45E-87B0022805F5}">
      <dgm:prSet/>
      <dgm:spPr/>
      <dgm:t>
        <a:bodyPr/>
        <a:lstStyle/>
        <a:p>
          <a:endParaRPr lang="ru-RU"/>
        </a:p>
      </dgm:t>
    </dgm:pt>
    <dgm:pt modelId="{79AA09E7-4262-46E2-9764-9480DC8D7C99}">
      <dgm:prSet phldrT="[Text]"/>
      <dgm:spPr/>
      <dgm:t>
        <a:bodyPr/>
        <a:lstStyle/>
        <a:p>
          <a:r>
            <a:rPr lang="ru-RU" dirty="0"/>
            <a:t>Международный финансовый центр Астана </a:t>
          </a:r>
          <a:r>
            <a:rPr lang="en-GB" dirty="0"/>
            <a:t>(</a:t>
          </a:r>
          <a:r>
            <a:rPr lang="ru-RU" dirty="0"/>
            <a:t>МФЦА</a:t>
          </a:r>
          <a:r>
            <a:rPr lang="en-GB" dirty="0"/>
            <a:t>)</a:t>
          </a:r>
        </a:p>
      </dgm:t>
    </dgm:pt>
    <dgm:pt modelId="{32B26302-D66B-47EE-B3D7-530B1378B7A9}" type="sibTrans" cxnId="{41C36F3A-DC29-42B5-8353-52FFD02F2F4C}">
      <dgm:prSet/>
      <dgm:spPr/>
      <dgm:t>
        <a:bodyPr/>
        <a:lstStyle/>
        <a:p>
          <a:endParaRPr lang="en-GB"/>
        </a:p>
      </dgm:t>
    </dgm:pt>
    <dgm:pt modelId="{9EBA008F-31EB-4EA4-A592-5AB249583989}" type="parTrans" cxnId="{41C36F3A-DC29-42B5-8353-52FFD02F2F4C}">
      <dgm:prSet/>
      <dgm:spPr/>
      <dgm:t>
        <a:bodyPr/>
        <a:lstStyle/>
        <a:p>
          <a:endParaRPr lang="en-GB"/>
        </a:p>
      </dgm:t>
    </dgm:pt>
    <dgm:pt modelId="{3F7D52D6-ADF3-44DC-95C4-089BDECF94E5}" type="pres">
      <dgm:prSet presAssocID="{6DE97D4C-6C39-4A7C-9168-53F6C51AAAEA}" presName="Name0" presStyleCnt="0">
        <dgm:presLayoutVars>
          <dgm:chMax val="7"/>
          <dgm:chPref val="7"/>
          <dgm:dir/>
        </dgm:presLayoutVars>
      </dgm:prSet>
      <dgm:spPr/>
    </dgm:pt>
    <dgm:pt modelId="{14BF0D49-3478-49D7-A098-C79EB9628FF5}" type="pres">
      <dgm:prSet presAssocID="{6DE97D4C-6C39-4A7C-9168-53F6C51AAAEA}" presName="Name1" presStyleCnt="0"/>
      <dgm:spPr/>
    </dgm:pt>
    <dgm:pt modelId="{3E11C719-BB8F-4221-B941-ADB72EF00A07}" type="pres">
      <dgm:prSet presAssocID="{6DE97D4C-6C39-4A7C-9168-53F6C51AAAEA}" presName="cycle" presStyleCnt="0"/>
      <dgm:spPr/>
    </dgm:pt>
    <dgm:pt modelId="{01037748-8BFF-4618-99D6-CB65BD60D5C4}" type="pres">
      <dgm:prSet presAssocID="{6DE97D4C-6C39-4A7C-9168-53F6C51AAAEA}" presName="srcNode" presStyleLbl="node1" presStyleIdx="0" presStyleCnt="7"/>
      <dgm:spPr/>
    </dgm:pt>
    <dgm:pt modelId="{4D4C08DB-17FB-40F3-B0C3-E30DBF15B5F2}" type="pres">
      <dgm:prSet presAssocID="{6DE97D4C-6C39-4A7C-9168-53F6C51AAAEA}" presName="conn" presStyleLbl="parChTrans1D2" presStyleIdx="0" presStyleCnt="1"/>
      <dgm:spPr/>
    </dgm:pt>
    <dgm:pt modelId="{FCF64B6F-6DAC-431D-BC35-EB7283B3D21B}" type="pres">
      <dgm:prSet presAssocID="{6DE97D4C-6C39-4A7C-9168-53F6C51AAAEA}" presName="extraNode" presStyleLbl="node1" presStyleIdx="0" presStyleCnt="7"/>
      <dgm:spPr/>
    </dgm:pt>
    <dgm:pt modelId="{907831A0-E354-413E-A492-60923F58D6E7}" type="pres">
      <dgm:prSet presAssocID="{6DE97D4C-6C39-4A7C-9168-53F6C51AAAEA}" presName="dstNode" presStyleLbl="node1" presStyleIdx="0" presStyleCnt="7"/>
      <dgm:spPr/>
    </dgm:pt>
    <dgm:pt modelId="{D910878F-89CD-4629-895F-62E7985336FF}" type="pres">
      <dgm:prSet presAssocID="{AF7D0652-5E4C-40DF-B725-7688580EE709}" presName="text_1" presStyleLbl="node1" presStyleIdx="0" presStyleCnt="7">
        <dgm:presLayoutVars>
          <dgm:bulletEnabled val="1"/>
        </dgm:presLayoutVars>
      </dgm:prSet>
      <dgm:spPr/>
    </dgm:pt>
    <dgm:pt modelId="{35486814-DCB0-46C4-868B-D353629EDEC8}" type="pres">
      <dgm:prSet presAssocID="{AF7D0652-5E4C-40DF-B725-7688580EE709}" presName="accent_1" presStyleCnt="0"/>
      <dgm:spPr/>
    </dgm:pt>
    <dgm:pt modelId="{2BB11071-A857-424E-874D-8BFE4EB09F13}" type="pres">
      <dgm:prSet presAssocID="{AF7D0652-5E4C-40DF-B725-7688580EE709}" presName="accentRepeatNode" presStyleLbl="solidFgAcc1" presStyleIdx="0" presStyleCnt="7"/>
      <dgm:spPr/>
    </dgm:pt>
    <dgm:pt modelId="{6DD46A74-ABC8-4E81-BF9E-FE870E14B9F8}" type="pres">
      <dgm:prSet presAssocID="{79AA09E7-4262-46E2-9764-9480DC8D7C99}" presName="text_2" presStyleLbl="node1" presStyleIdx="1" presStyleCnt="7">
        <dgm:presLayoutVars>
          <dgm:bulletEnabled val="1"/>
        </dgm:presLayoutVars>
      </dgm:prSet>
      <dgm:spPr/>
    </dgm:pt>
    <dgm:pt modelId="{AE738D5B-EF7B-4B15-98AC-47EBBB98F541}" type="pres">
      <dgm:prSet presAssocID="{79AA09E7-4262-46E2-9764-9480DC8D7C99}" presName="accent_2" presStyleCnt="0"/>
      <dgm:spPr/>
    </dgm:pt>
    <dgm:pt modelId="{119CFD90-D0BF-4EE7-82E3-5D694565276F}" type="pres">
      <dgm:prSet presAssocID="{79AA09E7-4262-46E2-9764-9480DC8D7C99}" presName="accentRepeatNode" presStyleLbl="solidFgAcc1" presStyleIdx="1" presStyleCnt="7"/>
      <dgm:spPr/>
    </dgm:pt>
    <dgm:pt modelId="{4547D388-8735-4BB0-A4E8-79041357CCCD}" type="pres">
      <dgm:prSet presAssocID="{C514352B-C209-45DC-97AB-A4A862B66E58}" presName="text_3" presStyleLbl="node1" presStyleIdx="2" presStyleCnt="7">
        <dgm:presLayoutVars>
          <dgm:bulletEnabled val="1"/>
        </dgm:presLayoutVars>
      </dgm:prSet>
      <dgm:spPr/>
    </dgm:pt>
    <dgm:pt modelId="{A9AC674E-4880-41EE-9D46-5367F45E2B66}" type="pres">
      <dgm:prSet presAssocID="{C514352B-C209-45DC-97AB-A4A862B66E58}" presName="accent_3" presStyleCnt="0"/>
      <dgm:spPr/>
    </dgm:pt>
    <dgm:pt modelId="{7CA5C1C7-CEB5-418F-9998-1D36AE0FBA58}" type="pres">
      <dgm:prSet presAssocID="{C514352B-C209-45DC-97AB-A4A862B66E58}" presName="accentRepeatNode" presStyleLbl="solidFgAcc1" presStyleIdx="2" presStyleCnt="7"/>
      <dgm:spPr/>
    </dgm:pt>
    <dgm:pt modelId="{DBD24B88-2D15-4E71-8F66-96544FDD979F}" type="pres">
      <dgm:prSet presAssocID="{CAA73C22-F831-470B-8200-4B410B955646}" presName="text_4" presStyleLbl="node1" presStyleIdx="3" presStyleCnt="7">
        <dgm:presLayoutVars>
          <dgm:bulletEnabled val="1"/>
        </dgm:presLayoutVars>
      </dgm:prSet>
      <dgm:spPr/>
    </dgm:pt>
    <dgm:pt modelId="{992D50B5-BE4F-4CB5-8DA4-51073576A47A}" type="pres">
      <dgm:prSet presAssocID="{CAA73C22-F831-470B-8200-4B410B955646}" presName="accent_4" presStyleCnt="0"/>
      <dgm:spPr/>
    </dgm:pt>
    <dgm:pt modelId="{F0FC6282-744E-4469-A5A7-D60C628C3505}" type="pres">
      <dgm:prSet presAssocID="{CAA73C22-F831-470B-8200-4B410B955646}" presName="accentRepeatNode" presStyleLbl="solidFgAcc1" presStyleIdx="3" presStyleCnt="7"/>
      <dgm:spPr/>
    </dgm:pt>
    <dgm:pt modelId="{1F8BA5D1-1CAE-4F35-BC80-942D57391F57}" type="pres">
      <dgm:prSet presAssocID="{95E06C53-1F42-4BB7-AA3C-CE767A0E3A37}" presName="text_5" presStyleLbl="node1" presStyleIdx="4" presStyleCnt="7">
        <dgm:presLayoutVars>
          <dgm:bulletEnabled val="1"/>
        </dgm:presLayoutVars>
      </dgm:prSet>
      <dgm:spPr/>
    </dgm:pt>
    <dgm:pt modelId="{036EE974-F5F6-4E16-B2FE-6D561B1892FC}" type="pres">
      <dgm:prSet presAssocID="{95E06C53-1F42-4BB7-AA3C-CE767A0E3A37}" presName="accent_5" presStyleCnt="0"/>
      <dgm:spPr/>
    </dgm:pt>
    <dgm:pt modelId="{A9410333-73B7-4A1F-9A3C-3D221F6EF377}" type="pres">
      <dgm:prSet presAssocID="{95E06C53-1F42-4BB7-AA3C-CE767A0E3A37}" presName="accentRepeatNode" presStyleLbl="solidFgAcc1" presStyleIdx="4" presStyleCnt="7"/>
      <dgm:spPr/>
    </dgm:pt>
    <dgm:pt modelId="{4364CFF0-2F01-4587-BA98-8960A0751709}" type="pres">
      <dgm:prSet presAssocID="{5DAC3A84-55F4-4113-9B76-B62E2D5FD995}" presName="text_6" presStyleLbl="node1" presStyleIdx="5" presStyleCnt="7">
        <dgm:presLayoutVars>
          <dgm:bulletEnabled val="1"/>
        </dgm:presLayoutVars>
      </dgm:prSet>
      <dgm:spPr/>
    </dgm:pt>
    <dgm:pt modelId="{1EF097C6-FA41-42B5-9133-56A0188AAE27}" type="pres">
      <dgm:prSet presAssocID="{5DAC3A84-55F4-4113-9B76-B62E2D5FD995}" presName="accent_6" presStyleCnt="0"/>
      <dgm:spPr/>
    </dgm:pt>
    <dgm:pt modelId="{5C025797-7497-4350-A22F-1435DD4FDD07}" type="pres">
      <dgm:prSet presAssocID="{5DAC3A84-55F4-4113-9B76-B62E2D5FD995}" presName="accentRepeatNode" presStyleLbl="solidFgAcc1" presStyleIdx="5" presStyleCnt="7"/>
      <dgm:spPr/>
    </dgm:pt>
    <dgm:pt modelId="{461DAC0E-5F07-48F0-8BE5-DC9C8F67F64D}" type="pres">
      <dgm:prSet presAssocID="{8C2F9FB8-EB22-4788-BC86-25D7D2EF5E91}" presName="text_7" presStyleLbl="node1" presStyleIdx="6" presStyleCnt="7" custLinFactNeighborX="-279" custLinFactNeighborY="3983">
        <dgm:presLayoutVars>
          <dgm:bulletEnabled val="1"/>
        </dgm:presLayoutVars>
      </dgm:prSet>
      <dgm:spPr/>
    </dgm:pt>
    <dgm:pt modelId="{F0AA7FC9-7912-490C-92C8-176D1A038B05}" type="pres">
      <dgm:prSet presAssocID="{8C2F9FB8-EB22-4788-BC86-25D7D2EF5E91}" presName="accent_7" presStyleCnt="0"/>
      <dgm:spPr/>
    </dgm:pt>
    <dgm:pt modelId="{0D0B1015-354B-4702-B83B-44988D07A6AB}" type="pres">
      <dgm:prSet presAssocID="{8C2F9FB8-EB22-4788-BC86-25D7D2EF5E91}" presName="accentRepeatNode" presStyleLbl="solidFgAcc1" presStyleIdx="6" presStyleCnt="7"/>
      <dgm:spPr/>
    </dgm:pt>
  </dgm:ptLst>
  <dgm:cxnLst>
    <dgm:cxn modelId="{F5A8C817-B533-42F5-A2C5-E909A23ACAA4}" srcId="{6DE97D4C-6C39-4A7C-9168-53F6C51AAAEA}" destId="{95E06C53-1F42-4BB7-AA3C-CE767A0E3A37}" srcOrd="4" destOrd="0" parTransId="{5BC47FAE-69B4-481F-9072-79036F3C652C}" sibTransId="{DBD281B4-1DA4-41D0-A16C-E08EC1A8EB6A}"/>
    <dgm:cxn modelId="{58FA3728-2EEE-41E5-AB8C-66B642B3B5DD}" type="presOf" srcId="{95E06C53-1F42-4BB7-AA3C-CE767A0E3A37}" destId="{1F8BA5D1-1CAE-4F35-BC80-942D57391F57}" srcOrd="0" destOrd="0" presId="urn:microsoft.com/office/officeart/2008/layout/VerticalCurvedList"/>
    <dgm:cxn modelId="{18EC0829-558E-4B66-9976-5B0F8B8371F9}" type="presOf" srcId="{8C2F9FB8-EB22-4788-BC86-25D7D2EF5E91}" destId="{461DAC0E-5F07-48F0-8BE5-DC9C8F67F64D}" srcOrd="0" destOrd="0" presId="urn:microsoft.com/office/officeart/2008/layout/VerticalCurvedList"/>
    <dgm:cxn modelId="{AA1F4F35-DBA6-4D43-8AAC-9FD1CA217A8B}" srcId="{6DE97D4C-6C39-4A7C-9168-53F6C51AAAEA}" destId="{CAA73C22-F831-470B-8200-4B410B955646}" srcOrd="3" destOrd="0" parTransId="{2A04F592-B99C-44D1-84A2-4D3A081D48D4}" sibTransId="{D9D66AA6-98ED-4662-AB07-B253F1F3172B}"/>
    <dgm:cxn modelId="{41C36F3A-DC29-42B5-8353-52FFD02F2F4C}" srcId="{6DE97D4C-6C39-4A7C-9168-53F6C51AAAEA}" destId="{79AA09E7-4262-46E2-9764-9480DC8D7C99}" srcOrd="1" destOrd="0" parTransId="{9EBA008F-31EB-4EA4-A592-5AB249583989}" sibTransId="{32B26302-D66B-47EE-B3D7-530B1378B7A9}"/>
    <dgm:cxn modelId="{4DE8E06E-3F50-41B4-B618-99C8D561945C}" type="presOf" srcId="{5DAC3A84-55F4-4113-9B76-B62E2D5FD995}" destId="{4364CFF0-2F01-4587-BA98-8960A0751709}" srcOrd="0" destOrd="0" presId="urn:microsoft.com/office/officeart/2008/layout/VerticalCurvedList"/>
    <dgm:cxn modelId="{8DD6225A-6BC5-4CDA-9EBC-6932FD67D356}" srcId="{6DE97D4C-6C39-4A7C-9168-53F6C51AAAEA}" destId="{C514352B-C209-45DC-97AB-A4A862B66E58}" srcOrd="2" destOrd="0" parTransId="{DA8D2469-713A-44DD-82E0-FD53486DF57A}" sibTransId="{D8D40F01-031A-4E9C-ABE0-94489965E5F5}"/>
    <dgm:cxn modelId="{2E614288-5149-4AF3-AC7B-1FD46F07271B}" srcId="{6DE97D4C-6C39-4A7C-9168-53F6C51AAAEA}" destId="{5DAC3A84-55F4-4113-9B76-B62E2D5FD995}" srcOrd="5" destOrd="0" parTransId="{268CB0F4-EBCD-4971-A192-835B5FE1A53B}" sibTransId="{4823AC2B-E3C3-4141-A346-AF98DA97B419}"/>
    <dgm:cxn modelId="{4B73219F-57D1-4ED7-A0C3-CD3A06140F02}" type="presOf" srcId="{CAA73C22-F831-470B-8200-4B410B955646}" destId="{DBD24B88-2D15-4E71-8F66-96544FDD979F}" srcOrd="0" destOrd="0" presId="urn:microsoft.com/office/officeart/2008/layout/VerticalCurvedList"/>
    <dgm:cxn modelId="{8D4DECAB-14A6-44CB-B45E-87B0022805F5}" srcId="{6DE97D4C-6C39-4A7C-9168-53F6C51AAAEA}" destId="{8C2F9FB8-EB22-4788-BC86-25D7D2EF5E91}" srcOrd="6" destOrd="0" parTransId="{69AB70CD-4B50-4A81-A10A-E97813BB5249}" sibTransId="{0CFEA9B7-A6C0-45C0-B53D-5882D39B94E1}"/>
    <dgm:cxn modelId="{CB00E7B2-506D-40BF-BB10-63C173BB84D7}" type="presOf" srcId="{AF7D0652-5E4C-40DF-B725-7688580EE709}" destId="{D910878F-89CD-4629-895F-62E7985336FF}" srcOrd="0" destOrd="0" presId="urn:microsoft.com/office/officeart/2008/layout/VerticalCurvedList"/>
    <dgm:cxn modelId="{DA76B9E2-70E7-4F9F-BC19-70EAE5EF4069}" type="presOf" srcId="{79AA09E7-4262-46E2-9764-9480DC8D7C99}" destId="{6DD46A74-ABC8-4E81-BF9E-FE870E14B9F8}" srcOrd="0" destOrd="0" presId="urn:microsoft.com/office/officeart/2008/layout/VerticalCurvedList"/>
    <dgm:cxn modelId="{64538AE6-1140-4822-BEAA-FA41FFA0A1E4}" type="presOf" srcId="{6DE97D4C-6C39-4A7C-9168-53F6C51AAAEA}" destId="{3F7D52D6-ADF3-44DC-95C4-089BDECF94E5}" srcOrd="0" destOrd="0" presId="urn:microsoft.com/office/officeart/2008/layout/VerticalCurvedList"/>
    <dgm:cxn modelId="{E4273EF6-9505-457A-8E9F-48D5A7278099}" type="presOf" srcId="{13F42670-BF5E-41A8-8077-A8DD1143B530}" destId="{4D4C08DB-17FB-40F3-B0C3-E30DBF15B5F2}" srcOrd="0" destOrd="0" presId="urn:microsoft.com/office/officeart/2008/layout/VerticalCurvedList"/>
    <dgm:cxn modelId="{3CE7AAFB-669B-447D-B2E1-BFE21D5359EB}" type="presOf" srcId="{C514352B-C209-45DC-97AB-A4A862B66E58}" destId="{4547D388-8735-4BB0-A4E8-79041357CCCD}" srcOrd="0" destOrd="0" presId="urn:microsoft.com/office/officeart/2008/layout/VerticalCurvedList"/>
    <dgm:cxn modelId="{339EC0FE-F5FC-483C-973A-4E0C9FC2DB81}" srcId="{6DE97D4C-6C39-4A7C-9168-53F6C51AAAEA}" destId="{AF7D0652-5E4C-40DF-B725-7688580EE709}" srcOrd="0" destOrd="0" parTransId="{AD34991A-A30A-4F97-8FEF-9E559BED13D1}" sibTransId="{13F42670-BF5E-41A8-8077-A8DD1143B530}"/>
    <dgm:cxn modelId="{1C44CD48-CAB2-4417-BA47-5EBDB3AD57CA}" type="presParOf" srcId="{3F7D52D6-ADF3-44DC-95C4-089BDECF94E5}" destId="{14BF0D49-3478-49D7-A098-C79EB9628FF5}" srcOrd="0" destOrd="0" presId="urn:microsoft.com/office/officeart/2008/layout/VerticalCurvedList"/>
    <dgm:cxn modelId="{195C0DE2-2B63-4C09-A490-D5BFA79CA795}" type="presParOf" srcId="{14BF0D49-3478-49D7-A098-C79EB9628FF5}" destId="{3E11C719-BB8F-4221-B941-ADB72EF00A07}" srcOrd="0" destOrd="0" presId="urn:microsoft.com/office/officeart/2008/layout/VerticalCurvedList"/>
    <dgm:cxn modelId="{0C88BA68-75A2-4C84-B5EE-E61CF8DE4F5F}" type="presParOf" srcId="{3E11C719-BB8F-4221-B941-ADB72EF00A07}" destId="{01037748-8BFF-4618-99D6-CB65BD60D5C4}" srcOrd="0" destOrd="0" presId="urn:microsoft.com/office/officeart/2008/layout/VerticalCurvedList"/>
    <dgm:cxn modelId="{90C5356A-E284-4BC1-A3D8-CFACF11820AC}" type="presParOf" srcId="{3E11C719-BB8F-4221-B941-ADB72EF00A07}" destId="{4D4C08DB-17FB-40F3-B0C3-E30DBF15B5F2}" srcOrd="1" destOrd="0" presId="urn:microsoft.com/office/officeart/2008/layout/VerticalCurvedList"/>
    <dgm:cxn modelId="{6C34E20A-CBEF-4FB7-B0B8-D016509B3D97}" type="presParOf" srcId="{3E11C719-BB8F-4221-B941-ADB72EF00A07}" destId="{FCF64B6F-6DAC-431D-BC35-EB7283B3D21B}" srcOrd="2" destOrd="0" presId="urn:microsoft.com/office/officeart/2008/layout/VerticalCurvedList"/>
    <dgm:cxn modelId="{D8D9A1EB-A1ED-44EE-896A-4101D70186EE}" type="presParOf" srcId="{3E11C719-BB8F-4221-B941-ADB72EF00A07}" destId="{907831A0-E354-413E-A492-60923F58D6E7}" srcOrd="3" destOrd="0" presId="urn:microsoft.com/office/officeart/2008/layout/VerticalCurvedList"/>
    <dgm:cxn modelId="{E5EB443B-060E-4308-BE52-2BDA859492F2}" type="presParOf" srcId="{14BF0D49-3478-49D7-A098-C79EB9628FF5}" destId="{D910878F-89CD-4629-895F-62E7985336FF}" srcOrd="1" destOrd="0" presId="urn:microsoft.com/office/officeart/2008/layout/VerticalCurvedList"/>
    <dgm:cxn modelId="{3C2B2BC3-021A-4B0E-85DF-B99997146A64}" type="presParOf" srcId="{14BF0D49-3478-49D7-A098-C79EB9628FF5}" destId="{35486814-DCB0-46C4-868B-D353629EDEC8}" srcOrd="2" destOrd="0" presId="urn:microsoft.com/office/officeart/2008/layout/VerticalCurvedList"/>
    <dgm:cxn modelId="{32B23E79-A8BF-43E9-AF55-CEBA50B0A8AC}" type="presParOf" srcId="{35486814-DCB0-46C4-868B-D353629EDEC8}" destId="{2BB11071-A857-424E-874D-8BFE4EB09F13}" srcOrd="0" destOrd="0" presId="urn:microsoft.com/office/officeart/2008/layout/VerticalCurvedList"/>
    <dgm:cxn modelId="{22B0A157-1E62-4257-8773-A0ADAAA3ADCF}" type="presParOf" srcId="{14BF0D49-3478-49D7-A098-C79EB9628FF5}" destId="{6DD46A74-ABC8-4E81-BF9E-FE870E14B9F8}" srcOrd="3" destOrd="0" presId="urn:microsoft.com/office/officeart/2008/layout/VerticalCurvedList"/>
    <dgm:cxn modelId="{5A3947FF-9952-483C-A33B-0C2FB65B910E}" type="presParOf" srcId="{14BF0D49-3478-49D7-A098-C79EB9628FF5}" destId="{AE738D5B-EF7B-4B15-98AC-47EBBB98F541}" srcOrd="4" destOrd="0" presId="urn:microsoft.com/office/officeart/2008/layout/VerticalCurvedList"/>
    <dgm:cxn modelId="{48CBC690-2811-4598-9C42-C10739A572BB}" type="presParOf" srcId="{AE738D5B-EF7B-4B15-98AC-47EBBB98F541}" destId="{119CFD90-D0BF-4EE7-82E3-5D694565276F}" srcOrd="0" destOrd="0" presId="urn:microsoft.com/office/officeart/2008/layout/VerticalCurvedList"/>
    <dgm:cxn modelId="{A8615E2E-4CDF-4455-B126-C04FB0D41786}" type="presParOf" srcId="{14BF0D49-3478-49D7-A098-C79EB9628FF5}" destId="{4547D388-8735-4BB0-A4E8-79041357CCCD}" srcOrd="5" destOrd="0" presId="urn:microsoft.com/office/officeart/2008/layout/VerticalCurvedList"/>
    <dgm:cxn modelId="{33558E13-1C40-453F-B921-B97644149BE8}" type="presParOf" srcId="{14BF0D49-3478-49D7-A098-C79EB9628FF5}" destId="{A9AC674E-4880-41EE-9D46-5367F45E2B66}" srcOrd="6" destOrd="0" presId="urn:microsoft.com/office/officeart/2008/layout/VerticalCurvedList"/>
    <dgm:cxn modelId="{19D894B6-8EBF-406A-AC2E-793E817F502C}" type="presParOf" srcId="{A9AC674E-4880-41EE-9D46-5367F45E2B66}" destId="{7CA5C1C7-CEB5-418F-9998-1D36AE0FBA58}" srcOrd="0" destOrd="0" presId="urn:microsoft.com/office/officeart/2008/layout/VerticalCurvedList"/>
    <dgm:cxn modelId="{675E9C10-1B04-4E68-B929-98F15D6E0D0D}" type="presParOf" srcId="{14BF0D49-3478-49D7-A098-C79EB9628FF5}" destId="{DBD24B88-2D15-4E71-8F66-96544FDD979F}" srcOrd="7" destOrd="0" presId="urn:microsoft.com/office/officeart/2008/layout/VerticalCurvedList"/>
    <dgm:cxn modelId="{FE2C56FC-9497-4F6E-8026-34ED2B809FB0}" type="presParOf" srcId="{14BF0D49-3478-49D7-A098-C79EB9628FF5}" destId="{992D50B5-BE4F-4CB5-8DA4-51073576A47A}" srcOrd="8" destOrd="0" presId="urn:microsoft.com/office/officeart/2008/layout/VerticalCurvedList"/>
    <dgm:cxn modelId="{78D6B90A-C2EB-40D8-9627-9138D1570D05}" type="presParOf" srcId="{992D50B5-BE4F-4CB5-8DA4-51073576A47A}" destId="{F0FC6282-744E-4469-A5A7-D60C628C3505}" srcOrd="0" destOrd="0" presId="urn:microsoft.com/office/officeart/2008/layout/VerticalCurvedList"/>
    <dgm:cxn modelId="{F1FB3030-E27C-4FF8-A48A-F7FDB3FDA749}" type="presParOf" srcId="{14BF0D49-3478-49D7-A098-C79EB9628FF5}" destId="{1F8BA5D1-1CAE-4F35-BC80-942D57391F57}" srcOrd="9" destOrd="0" presId="urn:microsoft.com/office/officeart/2008/layout/VerticalCurvedList"/>
    <dgm:cxn modelId="{8D626D1E-8461-41EB-8F51-4EE5CB213D7B}" type="presParOf" srcId="{14BF0D49-3478-49D7-A098-C79EB9628FF5}" destId="{036EE974-F5F6-4E16-B2FE-6D561B1892FC}" srcOrd="10" destOrd="0" presId="urn:microsoft.com/office/officeart/2008/layout/VerticalCurvedList"/>
    <dgm:cxn modelId="{1A517CB1-2F4A-4396-B7B9-E4B18F5A7557}" type="presParOf" srcId="{036EE974-F5F6-4E16-B2FE-6D561B1892FC}" destId="{A9410333-73B7-4A1F-9A3C-3D221F6EF377}" srcOrd="0" destOrd="0" presId="urn:microsoft.com/office/officeart/2008/layout/VerticalCurvedList"/>
    <dgm:cxn modelId="{E6247C98-BA40-455C-99CF-FF486A352DE3}" type="presParOf" srcId="{14BF0D49-3478-49D7-A098-C79EB9628FF5}" destId="{4364CFF0-2F01-4587-BA98-8960A0751709}" srcOrd="11" destOrd="0" presId="urn:microsoft.com/office/officeart/2008/layout/VerticalCurvedList"/>
    <dgm:cxn modelId="{348A40A9-9F07-499F-B254-CE66F2C27841}" type="presParOf" srcId="{14BF0D49-3478-49D7-A098-C79EB9628FF5}" destId="{1EF097C6-FA41-42B5-9133-56A0188AAE27}" srcOrd="12" destOrd="0" presId="urn:microsoft.com/office/officeart/2008/layout/VerticalCurvedList"/>
    <dgm:cxn modelId="{001B8B3B-53E4-4F2C-A4B0-13981F03A92B}" type="presParOf" srcId="{1EF097C6-FA41-42B5-9133-56A0188AAE27}" destId="{5C025797-7497-4350-A22F-1435DD4FDD07}" srcOrd="0" destOrd="0" presId="urn:microsoft.com/office/officeart/2008/layout/VerticalCurvedList"/>
    <dgm:cxn modelId="{F413F822-19B0-4D33-AC0E-C1832CB99820}" type="presParOf" srcId="{14BF0D49-3478-49D7-A098-C79EB9628FF5}" destId="{461DAC0E-5F07-48F0-8BE5-DC9C8F67F64D}" srcOrd="13" destOrd="0" presId="urn:microsoft.com/office/officeart/2008/layout/VerticalCurvedList"/>
    <dgm:cxn modelId="{B9650F1E-6F96-499D-BA7D-7D89C3D8094C}" type="presParOf" srcId="{14BF0D49-3478-49D7-A098-C79EB9628FF5}" destId="{F0AA7FC9-7912-490C-92C8-176D1A038B05}" srcOrd="14" destOrd="0" presId="urn:microsoft.com/office/officeart/2008/layout/VerticalCurvedList"/>
    <dgm:cxn modelId="{0EF1F135-32CE-469B-8F95-DC8CBA0F3910}" type="presParOf" srcId="{F0AA7FC9-7912-490C-92C8-176D1A038B05}" destId="{0D0B1015-354B-4702-B83B-44988D07A6A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F9FF2A-1FAC-4D65-ACD7-F97C98EAE531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D385F4DF-0C79-406D-929D-A2A799A6E0D0}">
      <dgm:prSet/>
      <dgm:spPr>
        <a:solidFill>
          <a:srgbClr val="517D33"/>
        </a:solidFill>
      </dgm:spPr>
      <dgm:t>
        <a:bodyPr/>
        <a:lstStyle/>
        <a:p>
          <a:pPr rtl="0"/>
          <a:r>
            <a:rPr lang="ru-RU" dirty="0"/>
            <a:t>Лицензирование участников МФЦА</a:t>
          </a:r>
          <a:endParaRPr lang="en-GB" b="0" dirty="0"/>
        </a:p>
      </dgm:t>
    </dgm:pt>
    <dgm:pt modelId="{2474EE9B-02FE-407D-90C8-E851A42086FA}" type="parTrans" cxnId="{23BEAD2A-4B66-4FE9-8E8C-EF8FA7C1A73B}">
      <dgm:prSet/>
      <dgm:spPr/>
      <dgm:t>
        <a:bodyPr/>
        <a:lstStyle/>
        <a:p>
          <a:endParaRPr lang="en-GB" b="0"/>
        </a:p>
      </dgm:t>
    </dgm:pt>
    <dgm:pt modelId="{8AFED093-E534-4F4A-93D5-4EDA44744ABA}" type="sibTrans" cxnId="{23BEAD2A-4B66-4FE9-8E8C-EF8FA7C1A73B}">
      <dgm:prSet/>
      <dgm:spPr/>
      <dgm:t>
        <a:bodyPr/>
        <a:lstStyle/>
        <a:p>
          <a:endParaRPr lang="en-GB" b="0"/>
        </a:p>
      </dgm:t>
    </dgm:pt>
    <dgm:pt modelId="{D1696CF7-2462-4DC1-B195-5C11A23FA5CC}">
      <dgm:prSet/>
      <dgm:spPr>
        <a:solidFill>
          <a:schemeClr val="tx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/>
            <a:t>Утверждение</a:t>
          </a:r>
          <a:r>
            <a:rPr lang="en-US" dirty="0"/>
            <a:t> </a:t>
          </a:r>
          <a:r>
            <a:rPr lang="ru-RU" dirty="0"/>
            <a:t>должностных лиц </a:t>
          </a:r>
          <a:endParaRPr lang="en-GB" b="0" dirty="0"/>
        </a:p>
      </dgm:t>
    </dgm:pt>
    <dgm:pt modelId="{52ADA841-2211-46E4-84E1-DCEAB9825F97}" type="parTrans" cxnId="{E50C67EF-0634-4280-AC34-5B9AA0015C09}">
      <dgm:prSet/>
      <dgm:spPr/>
      <dgm:t>
        <a:bodyPr/>
        <a:lstStyle/>
        <a:p>
          <a:endParaRPr lang="en-GB" b="0"/>
        </a:p>
      </dgm:t>
    </dgm:pt>
    <dgm:pt modelId="{7A720962-A96D-4B0C-93B6-73D1246AE0C2}" type="sibTrans" cxnId="{E50C67EF-0634-4280-AC34-5B9AA0015C09}">
      <dgm:prSet/>
      <dgm:spPr/>
      <dgm:t>
        <a:bodyPr/>
        <a:lstStyle/>
        <a:p>
          <a:endParaRPr lang="en-GB" b="0"/>
        </a:p>
      </dgm:t>
    </dgm:pt>
    <dgm:pt modelId="{5829B2EC-BBB8-46F1-8012-7B2FC0038347}">
      <dgm:prSet/>
      <dgm:spPr>
        <a:solidFill>
          <a:schemeClr val="tx1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dirty="0"/>
            <a:t>Надзор за уполномоченными лицами </a:t>
          </a:r>
          <a:endParaRPr lang="en-GB" b="0" dirty="0"/>
        </a:p>
      </dgm:t>
    </dgm:pt>
    <dgm:pt modelId="{FCA08541-BD9F-4A45-986B-1A1D29D33C9C}" type="parTrans" cxnId="{EB69CBA0-5F1B-4336-8721-472C33278F5E}">
      <dgm:prSet/>
      <dgm:spPr/>
      <dgm:t>
        <a:bodyPr/>
        <a:lstStyle/>
        <a:p>
          <a:endParaRPr lang="en-GB" b="0"/>
        </a:p>
      </dgm:t>
    </dgm:pt>
    <dgm:pt modelId="{0DAAE60D-EE0C-47BD-9DF1-6C4ED16AEF2A}" type="sibTrans" cxnId="{EB69CBA0-5F1B-4336-8721-472C33278F5E}">
      <dgm:prSet/>
      <dgm:spPr/>
      <dgm:t>
        <a:bodyPr/>
        <a:lstStyle/>
        <a:p>
          <a:endParaRPr lang="en-GB" b="0"/>
        </a:p>
      </dgm:t>
    </dgm:pt>
    <dgm:pt modelId="{4C92BB6A-69E4-48EC-8070-4B6D2845B3ED}">
      <dgm:prSet/>
      <dgm:spPr>
        <a:solidFill>
          <a:srgbClr val="533654"/>
        </a:solidFill>
      </dgm:spPr>
      <dgm:t>
        <a:bodyPr/>
        <a:lstStyle/>
        <a:p>
          <a:pPr rtl="0"/>
          <a:r>
            <a:rPr lang="ru-RU" dirty="0"/>
            <a:t>Обеспечение исполнения требований и дисциплины </a:t>
          </a:r>
          <a:endParaRPr lang="en-GB" b="0" dirty="0"/>
        </a:p>
      </dgm:t>
    </dgm:pt>
    <dgm:pt modelId="{C6C418FC-D53A-4B50-AEE0-A48438A7A4A8}" type="parTrans" cxnId="{94D4C781-5D50-4E71-A574-21151460B57E}">
      <dgm:prSet/>
      <dgm:spPr/>
      <dgm:t>
        <a:bodyPr/>
        <a:lstStyle/>
        <a:p>
          <a:endParaRPr lang="en-GB" b="0"/>
        </a:p>
      </dgm:t>
    </dgm:pt>
    <dgm:pt modelId="{5A7B2FCB-191D-4C04-9410-DD199A169345}" type="sibTrans" cxnId="{94D4C781-5D50-4E71-A574-21151460B57E}">
      <dgm:prSet/>
      <dgm:spPr/>
      <dgm:t>
        <a:bodyPr/>
        <a:lstStyle/>
        <a:p>
          <a:endParaRPr lang="en-GB" b="0"/>
        </a:p>
      </dgm:t>
    </dgm:pt>
    <dgm:pt modelId="{F5B85A19-002F-477D-9B18-912FBCC0190F}">
      <dgm:prSet/>
      <dgm:spPr/>
      <dgm:t>
        <a:bodyPr/>
        <a:lstStyle/>
        <a:p>
          <a:pPr rtl="0"/>
          <a:r>
            <a:rPr lang="ru-RU" dirty="0"/>
            <a:t>Стимулирование развития финансовых технологий </a:t>
          </a:r>
          <a:endParaRPr lang="en-GB" b="0" dirty="0"/>
        </a:p>
      </dgm:t>
    </dgm:pt>
    <dgm:pt modelId="{EE9F06B8-D9D5-437D-8E39-EBEC2779F3AC}" type="parTrans" cxnId="{2F23DDB0-74F0-48A0-AEC9-2CE1ABAEF301}">
      <dgm:prSet/>
      <dgm:spPr/>
      <dgm:t>
        <a:bodyPr/>
        <a:lstStyle/>
        <a:p>
          <a:endParaRPr lang="en-GB" b="0"/>
        </a:p>
      </dgm:t>
    </dgm:pt>
    <dgm:pt modelId="{64E07938-5E8E-4BD5-B24A-DFD480E276E5}" type="sibTrans" cxnId="{2F23DDB0-74F0-48A0-AEC9-2CE1ABAEF301}">
      <dgm:prSet/>
      <dgm:spPr/>
      <dgm:t>
        <a:bodyPr/>
        <a:lstStyle/>
        <a:p>
          <a:endParaRPr lang="en-GB" b="0"/>
        </a:p>
      </dgm:t>
    </dgm:pt>
    <dgm:pt modelId="{629BA5AA-0CFE-4CE0-B19F-FCB3DD139E57}">
      <dgm:prSet custT="1"/>
      <dgm:spPr>
        <a:solidFill>
          <a:srgbClr val="533654"/>
        </a:solidFill>
      </dgm:spPr>
      <dgm:t>
        <a:bodyPr/>
        <a:lstStyle/>
        <a:p>
          <a:pPr rtl="0"/>
          <a:r>
            <a:rPr lang="ru-RU" sz="2200" dirty="0"/>
            <a:t>Обеспечение справедливости</a:t>
          </a:r>
          <a:r>
            <a:rPr lang="en-GB" sz="2200" dirty="0"/>
            <a:t>, </a:t>
          </a:r>
          <a:r>
            <a:rPr lang="ru-RU" sz="2200" dirty="0"/>
            <a:t>эффективности и прозрачности</a:t>
          </a:r>
          <a:endParaRPr lang="en-GB" sz="2200" b="0" dirty="0"/>
        </a:p>
      </dgm:t>
    </dgm:pt>
    <dgm:pt modelId="{BF88CB9C-4E6A-4681-BD01-ADB52AB4B95B}" type="parTrans" cxnId="{2682EBBD-187A-41EF-BBDC-B62BA85576C7}">
      <dgm:prSet/>
      <dgm:spPr/>
      <dgm:t>
        <a:bodyPr/>
        <a:lstStyle/>
        <a:p>
          <a:endParaRPr lang="en-GB" b="0"/>
        </a:p>
      </dgm:t>
    </dgm:pt>
    <dgm:pt modelId="{95B2B030-37DA-46E3-A446-AED7621C23B8}" type="sibTrans" cxnId="{2682EBBD-187A-41EF-BBDC-B62BA85576C7}">
      <dgm:prSet/>
      <dgm:spPr/>
      <dgm:t>
        <a:bodyPr/>
        <a:lstStyle/>
        <a:p>
          <a:endParaRPr lang="en-GB" b="0"/>
        </a:p>
      </dgm:t>
    </dgm:pt>
    <dgm:pt modelId="{45A06F97-4578-4B6B-AA08-F8409CDA9936}">
      <dgm:prSet/>
      <dgm:spPr>
        <a:solidFill>
          <a:srgbClr val="AFA893"/>
        </a:solidFill>
      </dgm:spPr>
      <dgm:t>
        <a:bodyPr/>
        <a:lstStyle/>
        <a:p>
          <a:pPr rtl="0"/>
          <a:r>
            <a:rPr lang="ru-RU" dirty="0"/>
            <a:t>Защита </a:t>
          </a:r>
        </a:p>
        <a:p>
          <a:pPr rtl="0"/>
          <a:r>
            <a:rPr lang="ru-RU" dirty="0"/>
            <a:t>инвесторов </a:t>
          </a:r>
          <a:endParaRPr lang="en-GB" b="0" dirty="0"/>
        </a:p>
      </dgm:t>
    </dgm:pt>
    <dgm:pt modelId="{D4496F0C-C185-47DA-A0D7-66EFB213F6EC}" type="parTrans" cxnId="{144680F1-40D6-4CC8-812F-DA9556B9AF02}">
      <dgm:prSet/>
      <dgm:spPr/>
      <dgm:t>
        <a:bodyPr/>
        <a:lstStyle/>
        <a:p>
          <a:endParaRPr lang="en-GB" b="0"/>
        </a:p>
      </dgm:t>
    </dgm:pt>
    <dgm:pt modelId="{BB92D6E4-3687-46EB-8187-91AE3169CEF7}" type="sibTrans" cxnId="{144680F1-40D6-4CC8-812F-DA9556B9AF02}">
      <dgm:prSet/>
      <dgm:spPr/>
      <dgm:t>
        <a:bodyPr/>
        <a:lstStyle/>
        <a:p>
          <a:endParaRPr lang="en-GB" b="0"/>
        </a:p>
      </dgm:t>
    </dgm:pt>
    <dgm:pt modelId="{5CF2F54D-DD4C-4D89-9170-3C3A735596FE}">
      <dgm:prSet/>
      <dgm:spPr/>
      <dgm:t>
        <a:bodyPr/>
        <a:lstStyle/>
        <a:p>
          <a:pPr rtl="0"/>
          <a:r>
            <a:rPr lang="ru-RU" dirty="0"/>
            <a:t>Регистрация участников МФЦА</a:t>
          </a:r>
          <a:endParaRPr lang="en-GB" b="0" dirty="0"/>
        </a:p>
      </dgm:t>
    </dgm:pt>
    <dgm:pt modelId="{B17BC706-EE17-4274-869B-807A79BD3466}" type="parTrans" cxnId="{D93649C4-723E-46BD-8E73-91D2230CE4FE}">
      <dgm:prSet/>
      <dgm:spPr/>
      <dgm:t>
        <a:bodyPr/>
        <a:lstStyle/>
        <a:p>
          <a:endParaRPr lang="ru-RU"/>
        </a:p>
      </dgm:t>
    </dgm:pt>
    <dgm:pt modelId="{9BA4E9A1-CE9A-4547-BEC9-245161864806}" type="sibTrans" cxnId="{D93649C4-723E-46BD-8E73-91D2230CE4FE}">
      <dgm:prSet/>
      <dgm:spPr/>
      <dgm:t>
        <a:bodyPr/>
        <a:lstStyle/>
        <a:p>
          <a:endParaRPr lang="ru-RU"/>
        </a:p>
      </dgm:t>
    </dgm:pt>
    <dgm:pt modelId="{443B6955-2272-43F6-AADB-12BE2B41EC4A}" type="pres">
      <dgm:prSet presAssocID="{A1F9FF2A-1FAC-4D65-ACD7-F97C98EAE531}" presName="diagram" presStyleCnt="0">
        <dgm:presLayoutVars>
          <dgm:dir/>
          <dgm:resizeHandles val="exact"/>
        </dgm:presLayoutVars>
      </dgm:prSet>
      <dgm:spPr/>
    </dgm:pt>
    <dgm:pt modelId="{0CAD9C73-8DA4-4485-B604-D2373BC8EE74}" type="pres">
      <dgm:prSet presAssocID="{D385F4DF-0C79-406D-929D-A2A799A6E0D0}" presName="node" presStyleLbl="node1" presStyleIdx="0" presStyleCnt="8" custLinFactX="10952" custLinFactNeighborX="100000" custLinFactNeighborY="790">
        <dgm:presLayoutVars>
          <dgm:bulletEnabled val="1"/>
        </dgm:presLayoutVars>
      </dgm:prSet>
      <dgm:spPr/>
    </dgm:pt>
    <dgm:pt modelId="{4D1F129F-8403-49B0-A8E9-687978980B17}" type="pres">
      <dgm:prSet presAssocID="{8AFED093-E534-4F4A-93D5-4EDA44744ABA}" presName="sibTrans" presStyleCnt="0"/>
      <dgm:spPr/>
    </dgm:pt>
    <dgm:pt modelId="{C47ECB90-DE56-4041-B186-871F358F8254}" type="pres">
      <dgm:prSet presAssocID="{D1696CF7-2462-4DC1-B195-5C11A23FA5CC}" presName="node" presStyleLbl="node1" presStyleIdx="1" presStyleCnt="8" custLinFactX="9530" custLinFactNeighborX="100000" custLinFactNeighborY="790">
        <dgm:presLayoutVars>
          <dgm:bulletEnabled val="1"/>
        </dgm:presLayoutVars>
      </dgm:prSet>
      <dgm:spPr/>
    </dgm:pt>
    <dgm:pt modelId="{1FA11A12-F52D-4CDD-A4DF-4B46C3895B13}" type="pres">
      <dgm:prSet presAssocID="{7A720962-A96D-4B0C-93B6-73D1246AE0C2}" presName="sibTrans" presStyleCnt="0"/>
      <dgm:spPr/>
    </dgm:pt>
    <dgm:pt modelId="{17A4BEA6-0EFC-4E20-8029-688BBCF07353}" type="pres">
      <dgm:prSet presAssocID="{5829B2EC-BBB8-46F1-8012-7B2FC0038347}" presName="node" presStyleLbl="node1" presStyleIdx="2" presStyleCnt="8" custLinFactX="-100000" custLinFactY="15354" custLinFactNeighborX="-120126" custLinFactNeighborY="100000">
        <dgm:presLayoutVars>
          <dgm:bulletEnabled val="1"/>
        </dgm:presLayoutVars>
      </dgm:prSet>
      <dgm:spPr/>
    </dgm:pt>
    <dgm:pt modelId="{4FA6C24A-438C-49BA-9581-E1DC09F1A238}" type="pres">
      <dgm:prSet presAssocID="{0DAAE60D-EE0C-47BD-9DF1-6C4ED16AEF2A}" presName="sibTrans" presStyleCnt="0"/>
      <dgm:spPr/>
    </dgm:pt>
    <dgm:pt modelId="{1A22D6E5-C2AC-42F7-8062-19A20FFC455C}" type="pres">
      <dgm:prSet presAssocID="{4C92BB6A-69E4-48EC-8070-4B6D2845B3ED}" presName="node" presStyleLbl="node1" presStyleIdx="3" presStyleCnt="8">
        <dgm:presLayoutVars>
          <dgm:bulletEnabled val="1"/>
        </dgm:presLayoutVars>
      </dgm:prSet>
      <dgm:spPr/>
    </dgm:pt>
    <dgm:pt modelId="{14153348-47DE-46F5-855C-432C0A15536A}" type="pres">
      <dgm:prSet presAssocID="{5A7B2FCB-191D-4C04-9410-DD199A169345}" presName="sibTrans" presStyleCnt="0"/>
      <dgm:spPr/>
    </dgm:pt>
    <dgm:pt modelId="{E82D8F73-70DC-4488-B88F-206392737D2C}" type="pres">
      <dgm:prSet presAssocID="{F5B85A19-002F-477D-9B18-912FBCC0190F}" presName="node" presStyleLbl="node1" presStyleIdx="4" presStyleCnt="8" custLinFactX="130126" custLinFactNeighborX="200000">
        <dgm:presLayoutVars>
          <dgm:bulletEnabled val="1"/>
        </dgm:presLayoutVars>
      </dgm:prSet>
      <dgm:spPr/>
    </dgm:pt>
    <dgm:pt modelId="{C9EB42CF-F708-4EED-8983-94B0EDB7A82F}" type="pres">
      <dgm:prSet presAssocID="{64E07938-5E8E-4BD5-B24A-DFD480E276E5}" presName="sibTrans" presStyleCnt="0"/>
      <dgm:spPr/>
    </dgm:pt>
    <dgm:pt modelId="{6B79D567-07B1-4378-99A0-1F8CE2415209}" type="pres">
      <dgm:prSet presAssocID="{629BA5AA-0CFE-4CE0-B19F-FCB3DD139E57}" presName="node" presStyleLbl="node1" presStyleIdx="5" presStyleCnt="8">
        <dgm:presLayoutVars>
          <dgm:bulletEnabled val="1"/>
        </dgm:presLayoutVars>
      </dgm:prSet>
      <dgm:spPr/>
    </dgm:pt>
    <dgm:pt modelId="{B5CA0161-6407-4716-9AAA-83633287CAF6}" type="pres">
      <dgm:prSet presAssocID="{95B2B030-37DA-46E3-A446-AED7621C23B8}" presName="sibTrans" presStyleCnt="0"/>
      <dgm:spPr/>
    </dgm:pt>
    <dgm:pt modelId="{A3AEB469-43AA-452F-BDD7-CD2187FDBE2B}" type="pres">
      <dgm:prSet presAssocID="{45A06F97-4578-4B6B-AA08-F8409CDA9936}" presName="node" presStyleLbl="node1" presStyleIdx="6" presStyleCnt="8">
        <dgm:presLayoutVars>
          <dgm:bulletEnabled val="1"/>
        </dgm:presLayoutVars>
      </dgm:prSet>
      <dgm:spPr/>
    </dgm:pt>
    <dgm:pt modelId="{D1EE67E5-B8D6-4514-B895-713D7102C9E2}" type="pres">
      <dgm:prSet presAssocID="{BB92D6E4-3687-46EB-8187-91AE3169CEF7}" presName="sibTrans" presStyleCnt="0"/>
      <dgm:spPr/>
    </dgm:pt>
    <dgm:pt modelId="{0E857A95-6892-489E-8645-48715B9A0515}" type="pres">
      <dgm:prSet presAssocID="{5CF2F54D-DD4C-4D89-9170-3C3A735596FE}" presName="node" presStyleLbl="node1" presStyleIdx="7" presStyleCnt="8" custLinFactX="-130126" custLinFactY="-16013" custLinFactNeighborX="-200000" custLinFactNeighborY="-100000">
        <dgm:presLayoutVars>
          <dgm:bulletEnabled val="1"/>
        </dgm:presLayoutVars>
      </dgm:prSet>
      <dgm:spPr/>
    </dgm:pt>
  </dgm:ptLst>
  <dgm:cxnLst>
    <dgm:cxn modelId="{23BEAD2A-4B66-4FE9-8E8C-EF8FA7C1A73B}" srcId="{A1F9FF2A-1FAC-4D65-ACD7-F97C98EAE531}" destId="{D385F4DF-0C79-406D-929D-A2A799A6E0D0}" srcOrd="0" destOrd="0" parTransId="{2474EE9B-02FE-407D-90C8-E851A42086FA}" sibTransId="{8AFED093-E534-4F4A-93D5-4EDA44744ABA}"/>
    <dgm:cxn modelId="{469CF73B-5668-4CA2-ABC9-F190C0C2E1BC}" type="presOf" srcId="{5829B2EC-BBB8-46F1-8012-7B2FC0038347}" destId="{17A4BEA6-0EFC-4E20-8029-688BBCF07353}" srcOrd="0" destOrd="0" presId="urn:microsoft.com/office/officeart/2005/8/layout/default"/>
    <dgm:cxn modelId="{33A0A442-89E7-43BE-A014-5A58F41451E8}" type="presOf" srcId="{4C92BB6A-69E4-48EC-8070-4B6D2845B3ED}" destId="{1A22D6E5-C2AC-42F7-8062-19A20FFC455C}" srcOrd="0" destOrd="0" presId="urn:microsoft.com/office/officeart/2005/8/layout/default"/>
    <dgm:cxn modelId="{94D4C781-5D50-4E71-A574-21151460B57E}" srcId="{A1F9FF2A-1FAC-4D65-ACD7-F97C98EAE531}" destId="{4C92BB6A-69E4-48EC-8070-4B6D2845B3ED}" srcOrd="3" destOrd="0" parTransId="{C6C418FC-D53A-4B50-AEE0-A48438A7A4A8}" sibTransId="{5A7B2FCB-191D-4C04-9410-DD199A169345}"/>
    <dgm:cxn modelId="{18A13485-0BFD-408A-A84E-A94CF687B0E4}" type="presOf" srcId="{D1696CF7-2462-4DC1-B195-5C11A23FA5CC}" destId="{C47ECB90-DE56-4041-B186-871F358F8254}" srcOrd="0" destOrd="0" presId="urn:microsoft.com/office/officeart/2005/8/layout/default"/>
    <dgm:cxn modelId="{72C84E92-667F-4996-A237-C8235F04AC63}" type="presOf" srcId="{D385F4DF-0C79-406D-929D-A2A799A6E0D0}" destId="{0CAD9C73-8DA4-4485-B604-D2373BC8EE74}" srcOrd="0" destOrd="0" presId="urn:microsoft.com/office/officeart/2005/8/layout/default"/>
    <dgm:cxn modelId="{73D3D593-E55C-416B-AC93-047D611F8FF5}" type="presOf" srcId="{5CF2F54D-DD4C-4D89-9170-3C3A735596FE}" destId="{0E857A95-6892-489E-8645-48715B9A0515}" srcOrd="0" destOrd="0" presId="urn:microsoft.com/office/officeart/2005/8/layout/default"/>
    <dgm:cxn modelId="{71960F9C-83B7-4AD8-B950-9291DDC61DF4}" type="presOf" srcId="{629BA5AA-0CFE-4CE0-B19F-FCB3DD139E57}" destId="{6B79D567-07B1-4378-99A0-1F8CE2415209}" srcOrd="0" destOrd="0" presId="urn:microsoft.com/office/officeart/2005/8/layout/default"/>
    <dgm:cxn modelId="{EB69CBA0-5F1B-4336-8721-472C33278F5E}" srcId="{A1F9FF2A-1FAC-4D65-ACD7-F97C98EAE531}" destId="{5829B2EC-BBB8-46F1-8012-7B2FC0038347}" srcOrd="2" destOrd="0" parTransId="{FCA08541-BD9F-4A45-986B-1A1D29D33C9C}" sibTransId="{0DAAE60D-EE0C-47BD-9DF1-6C4ED16AEF2A}"/>
    <dgm:cxn modelId="{2F23DDB0-74F0-48A0-AEC9-2CE1ABAEF301}" srcId="{A1F9FF2A-1FAC-4D65-ACD7-F97C98EAE531}" destId="{F5B85A19-002F-477D-9B18-912FBCC0190F}" srcOrd="4" destOrd="0" parTransId="{EE9F06B8-D9D5-437D-8E39-EBEC2779F3AC}" sibTransId="{64E07938-5E8E-4BD5-B24A-DFD480E276E5}"/>
    <dgm:cxn modelId="{E0869EB6-0B8E-4511-8FB7-D062902F877B}" type="presOf" srcId="{F5B85A19-002F-477D-9B18-912FBCC0190F}" destId="{E82D8F73-70DC-4488-B88F-206392737D2C}" srcOrd="0" destOrd="0" presId="urn:microsoft.com/office/officeart/2005/8/layout/default"/>
    <dgm:cxn modelId="{9E0021B9-9924-4668-8E0D-41C536271FB5}" type="presOf" srcId="{45A06F97-4578-4B6B-AA08-F8409CDA9936}" destId="{A3AEB469-43AA-452F-BDD7-CD2187FDBE2B}" srcOrd="0" destOrd="0" presId="urn:microsoft.com/office/officeart/2005/8/layout/default"/>
    <dgm:cxn modelId="{2682EBBD-187A-41EF-BBDC-B62BA85576C7}" srcId="{A1F9FF2A-1FAC-4D65-ACD7-F97C98EAE531}" destId="{629BA5AA-0CFE-4CE0-B19F-FCB3DD139E57}" srcOrd="5" destOrd="0" parTransId="{BF88CB9C-4E6A-4681-BD01-ADB52AB4B95B}" sibTransId="{95B2B030-37DA-46E3-A446-AED7621C23B8}"/>
    <dgm:cxn modelId="{33ECBEC3-482A-4E5B-957A-9237136964C9}" type="presOf" srcId="{A1F9FF2A-1FAC-4D65-ACD7-F97C98EAE531}" destId="{443B6955-2272-43F6-AADB-12BE2B41EC4A}" srcOrd="0" destOrd="0" presId="urn:microsoft.com/office/officeart/2005/8/layout/default"/>
    <dgm:cxn modelId="{D93649C4-723E-46BD-8E73-91D2230CE4FE}" srcId="{A1F9FF2A-1FAC-4D65-ACD7-F97C98EAE531}" destId="{5CF2F54D-DD4C-4D89-9170-3C3A735596FE}" srcOrd="7" destOrd="0" parTransId="{B17BC706-EE17-4274-869B-807A79BD3466}" sibTransId="{9BA4E9A1-CE9A-4547-BEC9-245161864806}"/>
    <dgm:cxn modelId="{E50C67EF-0634-4280-AC34-5B9AA0015C09}" srcId="{A1F9FF2A-1FAC-4D65-ACD7-F97C98EAE531}" destId="{D1696CF7-2462-4DC1-B195-5C11A23FA5CC}" srcOrd="1" destOrd="0" parTransId="{52ADA841-2211-46E4-84E1-DCEAB9825F97}" sibTransId="{7A720962-A96D-4B0C-93B6-73D1246AE0C2}"/>
    <dgm:cxn modelId="{144680F1-40D6-4CC8-812F-DA9556B9AF02}" srcId="{A1F9FF2A-1FAC-4D65-ACD7-F97C98EAE531}" destId="{45A06F97-4578-4B6B-AA08-F8409CDA9936}" srcOrd="6" destOrd="0" parTransId="{D4496F0C-C185-47DA-A0D7-66EFB213F6EC}" sibTransId="{BB92D6E4-3687-46EB-8187-91AE3169CEF7}"/>
    <dgm:cxn modelId="{F6E3C87B-F0EE-48F8-BB10-22913CA40CAE}" type="presParOf" srcId="{443B6955-2272-43F6-AADB-12BE2B41EC4A}" destId="{0CAD9C73-8DA4-4485-B604-D2373BC8EE74}" srcOrd="0" destOrd="0" presId="urn:microsoft.com/office/officeart/2005/8/layout/default"/>
    <dgm:cxn modelId="{B0836111-3DF5-4C13-A5F3-D4AC99809C76}" type="presParOf" srcId="{443B6955-2272-43F6-AADB-12BE2B41EC4A}" destId="{4D1F129F-8403-49B0-A8E9-687978980B17}" srcOrd="1" destOrd="0" presId="urn:microsoft.com/office/officeart/2005/8/layout/default"/>
    <dgm:cxn modelId="{C27F00CC-0F15-493B-A73E-AF68928CDA39}" type="presParOf" srcId="{443B6955-2272-43F6-AADB-12BE2B41EC4A}" destId="{C47ECB90-DE56-4041-B186-871F358F8254}" srcOrd="2" destOrd="0" presId="urn:microsoft.com/office/officeart/2005/8/layout/default"/>
    <dgm:cxn modelId="{FD7C63C7-78E8-4CE5-A655-CF19C1A2837D}" type="presParOf" srcId="{443B6955-2272-43F6-AADB-12BE2B41EC4A}" destId="{1FA11A12-F52D-4CDD-A4DF-4B46C3895B13}" srcOrd="3" destOrd="0" presId="urn:microsoft.com/office/officeart/2005/8/layout/default"/>
    <dgm:cxn modelId="{6CD27398-730A-41BA-B2E7-257DFFAE6C10}" type="presParOf" srcId="{443B6955-2272-43F6-AADB-12BE2B41EC4A}" destId="{17A4BEA6-0EFC-4E20-8029-688BBCF07353}" srcOrd="4" destOrd="0" presId="urn:microsoft.com/office/officeart/2005/8/layout/default"/>
    <dgm:cxn modelId="{EA584C41-636B-4A02-8F80-446AB205B5B2}" type="presParOf" srcId="{443B6955-2272-43F6-AADB-12BE2B41EC4A}" destId="{4FA6C24A-438C-49BA-9581-E1DC09F1A238}" srcOrd="5" destOrd="0" presId="urn:microsoft.com/office/officeart/2005/8/layout/default"/>
    <dgm:cxn modelId="{861A556C-8BFD-4268-9873-E0F4B10639A7}" type="presParOf" srcId="{443B6955-2272-43F6-AADB-12BE2B41EC4A}" destId="{1A22D6E5-C2AC-42F7-8062-19A20FFC455C}" srcOrd="6" destOrd="0" presId="urn:microsoft.com/office/officeart/2005/8/layout/default"/>
    <dgm:cxn modelId="{D44E2A2A-D3EE-4967-889A-46337B5502C6}" type="presParOf" srcId="{443B6955-2272-43F6-AADB-12BE2B41EC4A}" destId="{14153348-47DE-46F5-855C-432C0A15536A}" srcOrd="7" destOrd="0" presId="urn:microsoft.com/office/officeart/2005/8/layout/default"/>
    <dgm:cxn modelId="{BACA6E49-4E5A-4DB4-94E5-32C99EF63C5C}" type="presParOf" srcId="{443B6955-2272-43F6-AADB-12BE2B41EC4A}" destId="{E82D8F73-70DC-4488-B88F-206392737D2C}" srcOrd="8" destOrd="0" presId="urn:microsoft.com/office/officeart/2005/8/layout/default"/>
    <dgm:cxn modelId="{721C25FF-AC23-43D8-8042-7C4D624E0450}" type="presParOf" srcId="{443B6955-2272-43F6-AADB-12BE2B41EC4A}" destId="{C9EB42CF-F708-4EED-8983-94B0EDB7A82F}" srcOrd="9" destOrd="0" presId="urn:microsoft.com/office/officeart/2005/8/layout/default"/>
    <dgm:cxn modelId="{93BB584E-28D8-4200-8F04-35E2D6E32DB5}" type="presParOf" srcId="{443B6955-2272-43F6-AADB-12BE2B41EC4A}" destId="{6B79D567-07B1-4378-99A0-1F8CE2415209}" srcOrd="10" destOrd="0" presId="urn:microsoft.com/office/officeart/2005/8/layout/default"/>
    <dgm:cxn modelId="{C3ED1CD9-F260-43F9-AC6F-03CB6BC69D7C}" type="presParOf" srcId="{443B6955-2272-43F6-AADB-12BE2B41EC4A}" destId="{B5CA0161-6407-4716-9AAA-83633287CAF6}" srcOrd="11" destOrd="0" presId="urn:microsoft.com/office/officeart/2005/8/layout/default"/>
    <dgm:cxn modelId="{A81272AA-0E30-4060-BABA-FFC637F3B633}" type="presParOf" srcId="{443B6955-2272-43F6-AADB-12BE2B41EC4A}" destId="{A3AEB469-43AA-452F-BDD7-CD2187FDBE2B}" srcOrd="12" destOrd="0" presId="urn:microsoft.com/office/officeart/2005/8/layout/default"/>
    <dgm:cxn modelId="{C7052AFC-83CD-417E-87E1-23369A5D4016}" type="presParOf" srcId="{443B6955-2272-43F6-AADB-12BE2B41EC4A}" destId="{D1EE67E5-B8D6-4514-B895-713D7102C9E2}" srcOrd="13" destOrd="0" presId="urn:microsoft.com/office/officeart/2005/8/layout/default"/>
    <dgm:cxn modelId="{FEF507D6-D643-4ADC-BAAB-3A7774ACC608}" type="presParOf" srcId="{443B6955-2272-43F6-AADB-12BE2B41EC4A}" destId="{0E857A95-6892-489E-8645-48715B9A0515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4C08DB-17FB-40F3-B0C3-E30DBF15B5F2}">
      <dsp:nvSpPr>
        <dsp:cNvPr id="0" name=""/>
        <dsp:cNvSpPr/>
      </dsp:nvSpPr>
      <dsp:spPr>
        <a:xfrm>
          <a:off x="-8039504" y="-1229440"/>
          <a:ext cx="9575397" cy="9575397"/>
        </a:xfrm>
        <a:prstGeom prst="blockArc">
          <a:avLst>
            <a:gd name="adj1" fmla="val 18900000"/>
            <a:gd name="adj2" fmla="val 2700000"/>
            <a:gd name="adj3" fmla="val 226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10878F-89CD-4629-895F-62E7985336FF}">
      <dsp:nvSpPr>
        <dsp:cNvPr id="0" name=""/>
        <dsp:cNvSpPr/>
      </dsp:nvSpPr>
      <dsp:spPr>
        <a:xfrm>
          <a:off x="499223" y="323516"/>
          <a:ext cx="11913859" cy="6467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3357" tIns="76200" rIns="76200" bIns="762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Введение</a:t>
          </a:r>
          <a:endParaRPr lang="en-GB" sz="3000" kern="1200" dirty="0"/>
        </a:p>
      </dsp:txBody>
      <dsp:txXfrm>
        <a:off x="499223" y="323516"/>
        <a:ext cx="11913859" cy="646748"/>
      </dsp:txXfrm>
    </dsp:sp>
    <dsp:sp modelId="{2BB11071-A857-424E-874D-8BFE4EB09F13}">
      <dsp:nvSpPr>
        <dsp:cNvPr id="0" name=""/>
        <dsp:cNvSpPr/>
      </dsp:nvSpPr>
      <dsp:spPr>
        <a:xfrm>
          <a:off x="95005" y="242673"/>
          <a:ext cx="808436" cy="8084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D46A74-ABC8-4E81-BF9E-FE870E14B9F8}">
      <dsp:nvSpPr>
        <dsp:cNvPr id="0" name=""/>
        <dsp:cNvSpPr/>
      </dsp:nvSpPr>
      <dsp:spPr>
        <a:xfrm>
          <a:off x="1084912" y="1294209"/>
          <a:ext cx="11328170" cy="6467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3357" tIns="76200" rIns="76200" bIns="762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Международный финансовый центр Астана </a:t>
          </a:r>
          <a:r>
            <a:rPr lang="en-GB" sz="3000" kern="1200" dirty="0"/>
            <a:t>(</a:t>
          </a:r>
          <a:r>
            <a:rPr lang="ru-RU" sz="3000" kern="1200" dirty="0"/>
            <a:t>МФЦА</a:t>
          </a:r>
          <a:r>
            <a:rPr lang="en-GB" sz="3000" kern="1200" dirty="0"/>
            <a:t>)</a:t>
          </a:r>
        </a:p>
      </dsp:txBody>
      <dsp:txXfrm>
        <a:off x="1084912" y="1294209"/>
        <a:ext cx="11328170" cy="646748"/>
      </dsp:txXfrm>
    </dsp:sp>
    <dsp:sp modelId="{119CFD90-D0BF-4EE7-82E3-5D694565276F}">
      <dsp:nvSpPr>
        <dsp:cNvPr id="0" name=""/>
        <dsp:cNvSpPr/>
      </dsp:nvSpPr>
      <dsp:spPr>
        <a:xfrm>
          <a:off x="680694" y="1213365"/>
          <a:ext cx="808436" cy="8084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47D388-8735-4BB0-A4E8-79041357CCCD}">
      <dsp:nvSpPr>
        <dsp:cNvPr id="0" name=""/>
        <dsp:cNvSpPr/>
      </dsp:nvSpPr>
      <dsp:spPr>
        <a:xfrm>
          <a:off x="1405867" y="2264190"/>
          <a:ext cx="11007215" cy="6467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3357" tIns="76200" rIns="76200" bIns="762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Комитет МФЦА по регулированию финансовых услуг </a:t>
          </a:r>
          <a:r>
            <a:rPr lang="en-GB" sz="3000" kern="1200" dirty="0"/>
            <a:t>(</a:t>
          </a:r>
          <a:r>
            <a:rPr lang="en-US" sz="3000" kern="1200" dirty="0"/>
            <a:t>AFSA</a:t>
          </a:r>
          <a:r>
            <a:rPr lang="en-GB" sz="3000" kern="1200" dirty="0"/>
            <a:t>)</a:t>
          </a:r>
        </a:p>
      </dsp:txBody>
      <dsp:txXfrm>
        <a:off x="1405867" y="2264190"/>
        <a:ext cx="11007215" cy="646748"/>
      </dsp:txXfrm>
    </dsp:sp>
    <dsp:sp modelId="{7CA5C1C7-CEB5-418F-9998-1D36AE0FBA58}">
      <dsp:nvSpPr>
        <dsp:cNvPr id="0" name=""/>
        <dsp:cNvSpPr/>
      </dsp:nvSpPr>
      <dsp:spPr>
        <a:xfrm>
          <a:off x="1001649" y="2183347"/>
          <a:ext cx="808436" cy="8084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D24B88-2D15-4E71-8F66-96544FDD979F}">
      <dsp:nvSpPr>
        <dsp:cNvPr id="0" name=""/>
        <dsp:cNvSpPr/>
      </dsp:nvSpPr>
      <dsp:spPr>
        <a:xfrm>
          <a:off x="1508345" y="3234883"/>
          <a:ext cx="10904737" cy="6467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3357" tIns="76200" rIns="76200" bIns="762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Нормативно-правовая база МФЦА </a:t>
          </a:r>
          <a:endParaRPr lang="en-GB" sz="3000" kern="1200" dirty="0"/>
        </a:p>
      </dsp:txBody>
      <dsp:txXfrm>
        <a:off x="1508345" y="3234883"/>
        <a:ext cx="10904737" cy="646748"/>
      </dsp:txXfrm>
    </dsp:sp>
    <dsp:sp modelId="{F0FC6282-744E-4469-A5A7-D60C628C3505}">
      <dsp:nvSpPr>
        <dsp:cNvPr id="0" name=""/>
        <dsp:cNvSpPr/>
      </dsp:nvSpPr>
      <dsp:spPr>
        <a:xfrm>
          <a:off x="1104127" y="3154039"/>
          <a:ext cx="808436" cy="8084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8BA5D1-1CAE-4F35-BC80-942D57391F57}">
      <dsp:nvSpPr>
        <dsp:cNvPr id="0" name=""/>
        <dsp:cNvSpPr/>
      </dsp:nvSpPr>
      <dsp:spPr>
        <a:xfrm>
          <a:off x="1405867" y="4205576"/>
          <a:ext cx="11007215" cy="6467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3357" tIns="76200" rIns="76200" bIns="762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Акты МФЦА по вопросам финансового регулирования</a:t>
          </a:r>
          <a:endParaRPr lang="en-GB" sz="3000" kern="1200" dirty="0"/>
        </a:p>
      </dsp:txBody>
      <dsp:txXfrm>
        <a:off x="1405867" y="4205576"/>
        <a:ext cx="11007215" cy="646748"/>
      </dsp:txXfrm>
    </dsp:sp>
    <dsp:sp modelId="{A9410333-73B7-4A1F-9A3C-3D221F6EF377}">
      <dsp:nvSpPr>
        <dsp:cNvPr id="0" name=""/>
        <dsp:cNvSpPr/>
      </dsp:nvSpPr>
      <dsp:spPr>
        <a:xfrm>
          <a:off x="1001649" y="4124732"/>
          <a:ext cx="808436" cy="8084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64CFF0-2F01-4587-BA98-8960A0751709}">
      <dsp:nvSpPr>
        <dsp:cNvPr id="0" name=""/>
        <dsp:cNvSpPr/>
      </dsp:nvSpPr>
      <dsp:spPr>
        <a:xfrm>
          <a:off x="1084912" y="5175557"/>
          <a:ext cx="11328170" cy="6467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3357" tIns="76200" rIns="76200" bIns="762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Регистрация и лицензирование участников МФЦА</a:t>
          </a:r>
          <a:endParaRPr lang="en-GB" sz="3000" kern="1200" dirty="0"/>
        </a:p>
      </dsp:txBody>
      <dsp:txXfrm>
        <a:off x="1084912" y="5175557"/>
        <a:ext cx="11328170" cy="646748"/>
      </dsp:txXfrm>
    </dsp:sp>
    <dsp:sp modelId="{5C025797-7497-4350-A22F-1435DD4FDD07}">
      <dsp:nvSpPr>
        <dsp:cNvPr id="0" name=""/>
        <dsp:cNvSpPr/>
      </dsp:nvSpPr>
      <dsp:spPr>
        <a:xfrm>
          <a:off x="680694" y="5094713"/>
          <a:ext cx="808436" cy="8084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1DAC0E-5F07-48F0-8BE5-DC9C8F67F64D}">
      <dsp:nvSpPr>
        <dsp:cNvPr id="0" name=""/>
        <dsp:cNvSpPr/>
      </dsp:nvSpPr>
      <dsp:spPr>
        <a:xfrm>
          <a:off x="465983" y="6172010"/>
          <a:ext cx="11913859" cy="6467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3357" tIns="76200" rIns="76200" bIns="762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Исламские финансы </a:t>
          </a:r>
          <a:endParaRPr lang="en-GB" sz="3000" kern="1200" dirty="0"/>
        </a:p>
      </dsp:txBody>
      <dsp:txXfrm>
        <a:off x="465983" y="6172010"/>
        <a:ext cx="11913859" cy="646748"/>
      </dsp:txXfrm>
    </dsp:sp>
    <dsp:sp modelId="{0D0B1015-354B-4702-B83B-44988D07A6AB}">
      <dsp:nvSpPr>
        <dsp:cNvPr id="0" name=""/>
        <dsp:cNvSpPr/>
      </dsp:nvSpPr>
      <dsp:spPr>
        <a:xfrm>
          <a:off x="95005" y="6065406"/>
          <a:ext cx="808436" cy="8084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AD9C73-8DA4-4485-B604-D2373BC8EE74}">
      <dsp:nvSpPr>
        <dsp:cNvPr id="0" name=""/>
        <dsp:cNvSpPr/>
      </dsp:nvSpPr>
      <dsp:spPr>
        <a:xfrm>
          <a:off x="3017058" y="751332"/>
          <a:ext cx="2716160" cy="1629696"/>
        </a:xfrm>
        <a:prstGeom prst="rect">
          <a:avLst/>
        </a:prstGeom>
        <a:solidFill>
          <a:srgbClr val="517D33"/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Лицензирование участников МФЦА</a:t>
          </a:r>
          <a:endParaRPr lang="en-GB" sz="2200" b="0" kern="1200" dirty="0"/>
        </a:p>
      </dsp:txBody>
      <dsp:txXfrm>
        <a:off x="3017058" y="751332"/>
        <a:ext cx="2716160" cy="1629696"/>
      </dsp:txXfrm>
    </dsp:sp>
    <dsp:sp modelId="{C47ECB90-DE56-4041-B186-871F358F8254}">
      <dsp:nvSpPr>
        <dsp:cNvPr id="0" name=""/>
        <dsp:cNvSpPr/>
      </dsp:nvSpPr>
      <dsp:spPr>
        <a:xfrm>
          <a:off x="5966211" y="751332"/>
          <a:ext cx="2716160" cy="1629696"/>
        </a:xfrm>
        <a:prstGeom prst="rect">
          <a:avLst/>
        </a:prstGeom>
        <a:solidFill>
          <a:schemeClr val="tx1">
            <a:lumMod val="60000"/>
            <a:lumOff val="4000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Утверждение</a:t>
          </a:r>
          <a:r>
            <a:rPr lang="en-US" sz="2200" kern="1200" dirty="0"/>
            <a:t> </a:t>
          </a:r>
          <a:r>
            <a:rPr lang="ru-RU" sz="2200" kern="1200" dirty="0"/>
            <a:t>должностных лиц </a:t>
          </a:r>
          <a:endParaRPr lang="en-GB" sz="2200" b="0" kern="1200" dirty="0"/>
        </a:p>
      </dsp:txBody>
      <dsp:txXfrm>
        <a:off x="5966211" y="751332"/>
        <a:ext cx="2716160" cy="1629696"/>
      </dsp:txXfrm>
    </dsp:sp>
    <dsp:sp modelId="{17A4BEA6-0EFC-4E20-8029-688BBCF07353}">
      <dsp:nvSpPr>
        <dsp:cNvPr id="0" name=""/>
        <dsp:cNvSpPr/>
      </dsp:nvSpPr>
      <dsp:spPr>
        <a:xfrm>
          <a:off x="1" y="2618377"/>
          <a:ext cx="2716160" cy="1629696"/>
        </a:xfrm>
        <a:prstGeom prst="rect">
          <a:avLst/>
        </a:prstGeom>
        <a:solidFill>
          <a:schemeClr val="tx1">
            <a:lumMod val="40000"/>
            <a:lumOff val="6000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Надзор за уполномоченными лицами </a:t>
          </a:r>
          <a:endParaRPr lang="en-GB" sz="2200" b="0" kern="1200" dirty="0"/>
        </a:p>
      </dsp:txBody>
      <dsp:txXfrm>
        <a:off x="1" y="2618377"/>
        <a:ext cx="2716160" cy="1629696"/>
      </dsp:txXfrm>
    </dsp:sp>
    <dsp:sp modelId="{1A22D6E5-C2AC-42F7-8062-19A20FFC455C}">
      <dsp:nvSpPr>
        <dsp:cNvPr id="0" name=""/>
        <dsp:cNvSpPr/>
      </dsp:nvSpPr>
      <dsp:spPr>
        <a:xfrm>
          <a:off x="8966754" y="738457"/>
          <a:ext cx="2716160" cy="1629696"/>
        </a:xfrm>
        <a:prstGeom prst="rect">
          <a:avLst/>
        </a:prstGeom>
        <a:solidFill>
          <a:srgbClr val="533654"/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Обеспечение исполнения требований и дисциплины </a:t>
          </a:r>
          <a:endParaRPr lang="en-GB" sz="2200" b="0" kern="1200" dirty="0"/>
        </a:p>
      </dsp:txBody>
      <dsp:txXfrm>
        <a:off x="8966754" y="738457"/>
        <a:ext cx="2716160" cy="1629696"/>
      </dsp:txXfrm>
    </dsp:sp>
    <dsp:sp modelId="{E82D8F73-70DC-4488-B88F-206392737D2C}">
      <dsp:nvSpPr>
        <dsp:cNvPr id="0" name=""/>
        <dsp:cNvSpPr/>
      </dsp:nvSpPr>
      <dsp:spPr>
        <a:xfrm>
          <a:off x="8970176" y="2639770"/>
          <a:ext cx="2716160" cy="162969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Стимулирование развития финансовых технологий </a:t>
          </a:r>
          <a:endParaRPr lang="en-GB" sz="2200" b="0" kern="1200" dirty="0"/>
        </a:p>
      </dsp:txBody>
      <dsp:txXfrm>
        <a:off x="8970176" y="2639770"/>
        <a:ext cx="2716160" cy="1629696"/>
      </dsp:txXfrm>
    </dsp:sp>
    <dsp:sp modelId="{6B79D567-07B1-4378-99A0-1F8CE2415209}">
      <dsp:nvSpPr>
        <dsp:cNvPr id="0" name=""/>
        <dsp:cNvSpPr/>
      </dsp:nvSpPr>
      <dsp:spPr>
        <a:xfrm>
          <a:off x="2991200" y="2639770"/>
          <a:ext cx="2716160" cy="1629696"/>
        </a:xfrm>
        <a:prstGeom prst="rect">
          <a:avLst/>
        </a:prstGeom>
        <a:solidFill>
          <a:srgbClr val="533654"/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Обеспечение справедливости</a:t>
          </a:r>
          <a:r>
            <a:rPr lang="en-GB" sz="2200" kern="1200" dirty="0"/>
            <a:t>, </a:t>
          </a:r>
          <a:r>
            <a:rPr lang="ru-RU" sz="2200" kern="1200" dirty="0"/>
            <a:t>эффективности и прозрачности</a:t>
          </a:r>
          <a:endParaRPr lang="en-GB" sz="2200" b="0" kern="1200" dirty="0"/>
        </a:p>
      </dsp:txBody>
      <dsp:txXfrm>
        <a:off x="2991200" y="2639770"/>
        <a:ext cx="2716160" cy="1629696"/>
      </dsp:txXfrm>
    </dsp:sp>
    <dsp:sp modelId="{A3AEB469-43AA-452F-BDD7-CD2187FDBE2B}">
      <dsp:nvSpPr>
        <dsp:cNvPr id="0" name=""/>
        <dsp:cNvSpPr/>
      </dsp:nvSpPr>
      <dsp:spPr>
        <a:xfrm>
          <a:off x="5978977" y="2639770"/>
          <a:ext cx="2716160" cy="1629696"/>
        </a:xfrm>
        <a:prstGeom prst="rect">
          <a:avLst/>
        </a:prstGeom>
        <a:solidFill>
          <a:srgbClr val="AFA893"/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Защита </a:t>
          </a:r>
        </a:p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инвесторов </a:t>
          </a:r>
          <a:endParaRPr lang="en-GB" sz="2200" b="0" kern="1200" dirty="0"/>
        </a:p>
      </dsp:txBody>
      <dsp:txXfrm>
        <a:off x="5978977" y="2639770"/>
        <a:ext cx="2716160" cy="1629696"/>
      </dsp:txXfrm>
    </dsp:sp>
    <dsp:sp modelId="{0E857A95-6892-489E-8645-48715B9A0515}">
      <dsp:nvSpPr>
        <dsp:cNvPr id="0" name=""/>
        <dsp:cNvSpPr/>
      </dsp:nvSpPr>
      <dsp:spPr>
        <a:xfrm>
          <a:off x="1" y="749110"/>
          <a:ext cx="2716160" cy="162969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Регистрация участников МФЦА</a:t>
          </a:r>
          <a:endParaRPr lang="en-GB" sz="2200" b="0" kern="1200" dirty="0"/>
        </a:p>
      </dsp:txBody>
      <dsp:txXfrm>
        <a:off x="1" y="749110"/>
        <a:ext cx="2716160" cy="16296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11613FA4-261D-4DD1-A71B-7D17219FF4B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A4CA1DD-B8AE-4CD6-A07B-57336127AF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737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EA3315-9F1B-4793-A404-08BCBD9B277F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394A546-3A53-4BF7-B353-4E6EDA88DAC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FA0E312-86E6-4146-B67C-36DEA314F5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737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3F2323-35D4-4DEA-AC41-DE65817C1E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70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920750" y="746125"/>
            <a:ext cx="4967288" cy="372745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07839" y="4721940"/>
            <a:ext cx="4993111" cy="447341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8354188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6962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480" defTabSz="456962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6962" defTabSz="456962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445" defTabSz="456962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3926" defTabSz="456962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2407" defTabSz="456962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0888" defTabSz="456962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599371" defTabSz="456962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7851" defTabSz="456962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0" y="746125"/>
            <a:ext cx="4967288" cy="37258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55983" y="9442282"/>
            <a:ext cx="2951216" cy="497046"/>
          </a:xfrm>
          <a:prstGeom prst="rect">
            <a:avLst/>
          </a:prstGeom>
        </p:spPr>
        <p:txBody>
          <a:bodyPr/>
          <a:lstStyle/>
          <a:p>
            <a:fld id="{54AB1A6E-808D-424B-A081-E8F921080751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534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8864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270003" y="1638301"/>
            <a:ext cx="10464801" cy="3302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70003" y="5029203"/>
            <a:ext cx="10464801" cy="1130301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480" algn="ctr">
              <a:spcBef>
                <a:spcPts val="0"/>
              </a:spcBef>
              <a:buSzTx/>
              <a:buNone/>
              <a:defRPr sz="3200"/>
            </a:lvl2pPr>
            <a:lvl3pPr marL="0" indent="456962" algn="ctr">
              <a:spcBef>
                <a:spcPts val="0"/>
              </a:spcBef>
              <a:buSzTx/>
              <a:buNone/>
              <a:defRPr sz="3200"/>
            </a:lvl3pPr>
            <a:lvl4pPr marL="0" indent="685445" algn="ctr">
              <a:spcBef>
                <a:spcPts val="0"/>
              </a:spcBef>
              <a:buSzTx/>
              <a:buNone/>
              <a:defRPr sz="3200"/>
            </a:lvl4pPr>
            <a:lvl5pPr marL="0" indent="913926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1606554" y="635001"/>
            <a:ext cx="9778999" cy="5918199"/>
          </a:xfrm>
          <a:prstGeom prst="rect">
            <a:avLst/>
          </a:prstGeom>
        </p:spPr>
        <p:txBody>
          <a:bodyPr lIns="91390" tIns="45696" rIns="91390" bIns="45696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1270003" y="6718300"/>
            <a:ext cx="10464801" cy="14224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70003" y="8191503"/>
            <a:ext cx="10464801" cy="1130301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480" algn="ctr">
              <a:spcBef>
                <a:spcPts val="0"/>
              </a:spcBef>
              <a:buSzTx/>
              <a:buNone/>
              <a:defRPr sz="3200"/>
            </a:lvl2pPr>
            <a:lvl3pPr marL="0" indent="456962" algn="ctr">
              <a:spcBef>
                <a:spcPts val="0"/>
              </a:spcBef>
              <a:buSzTx/>
              <a:buNone/>
              <a:defRPr sz="3200"/>
            </a:lvl3pPr>
            <a:lvl4pPr marL="0" indent="685445" algn="ctr">
              <a:spcBef>
                <a:spcPts val="0"/>
              </a:spcBef>
              <a:buSzTx/>
              <a:buNone/>
              <a:defRPr sz="3200"/>
            </a:lvl4pPr>
            <a:lvl5pPr marL="0" indent="913926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03719" y="9245600"/>
            <a:ext cx="384668" cy="3795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270003" y="3225804"/>
            <a:ext cx="10464801" cy="3302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6718301" y="634998"/>
            <a:ext cx="5334000" cy="8229601"/>
          </a:xfrm>
          <a:prstGeom prst="rect">
            <a:avLst/>
          </a:prstGeom>
        </p:spPr>
        <p:txBody>
          <a:bodyPr lIns="91390" tIns="45696" rIns="91390" bIns="45696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952501" y="635003"/>
            <a:ext cx="5334000" cy="3987799"/>
          </a:xfrm>
          <a:prstGeom prst="rect">
            <a:avLst/>
          </a:prstGeom>
        </p:spPr>
        <p:txBody>
          <a:bodyPr anchor="b"/>
          <a:lstStyle>
            <a:lvl1pPr>
              <a:defRPr sz="61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52501" y="4762505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480" algn="ctr">
              <a:spcBef>
                <a:spcPts val="0"/>
              </a:spcBef>
              <a:buSzTx/>
              <a:buNone/>
              <a:defRPr sz="3200"/>
            </a:lvl2pPr>
            <a:lvl3pPr marL="0" indent="456962" algn="ctr">
              <a:spcBef>
                <a:spcPts val="0"/>
              </a:spcBef>
              <a:buSzTx/>
              <a:buNone/>
              <a:defRPr sz="3200"/>
            </a:lvl3pPr>
            <a:lvl4pPr marL="0" indent="685445" algn="ctr">
              <a:spcBef>
                <a:spcPts val="0"/>
              </a:spcBef>
              <a:buSzTx/>
              <a:buNone/>
              <a:defRPr sz="3200"/>
            </a:lvl4pPr>
            <a:lvl5pPr marL="0" indent="913926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6718301" y="2603502"/>
            <a:ext cx="5334000" cy="6286500"/>
          </a:xfrm>
          <a:prstGeom prst="rect">
            <a:avLst/>
          </a:prstGeom>
        </p:spPr>
        <p:txBody>
          <a:bodyPr lIns="91390" tIns="45696" rIns="91390" bIns="45696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952501" y="2603502"/>
            <a:ext cx="5334000" cy="6286500"/>
          </a:xfrm>
          <a:prstGeom prst="rect">
            <a:avLst/>
          </a:prstGeom>
        </p:spPr>
        <p:txBody>
          <a:bodyPr/>
          <a:lstStyle>
            <a:lvl1pPr marL="342722" indent="-342722">
              <a:spcBef>
                <a:spcPts val="3199"/>
              </a:spcBef>
              <a:defRPr sz="2900"/>
            </a:lvl1pPr>
            <a:lvl2pPr marL="685445" indent="-342722">
              <a:spcBef>
                <a:spcPts val="3199"/>
              </a:spcBef>
              <a:defRPr sz="2900"/>
            </a:lvl2pPr>
            <a:lvl3pPr marL="1028166" indent="-342722">
              <a:spcBef>
                <a:spcPts val="3199"/>
              </a:spcBef>
              <a:defRPr sz="2900"/>
            </a:lvl3pPr>
            <a:lvl4pPr marL="1370888" indent="-342722">
              <a:spcBef>
                <a:spcPts val="3199"/>
              </a:spcBef>
              <a:defRPr sz="2900"/>
            </a:lvl4pPr>
            <a:lvl5pPr marL="1713613" indent="-342722">
              <a:spcBef>
                <a:spcPts val="3199"/>
              </a:spcBef>
              <a:defRPr sz="29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952501" y="1270004"/>
            <a:ext cx="11099801" cy="7213601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718301" y="5092700"/>
            <a:ext cx="5334000" cy="3771900"/>
          </a:xfrm>
          <a:prstGeom prst="rect">
            <a:avLst/>
          </a:prstGeom>
        </p:spPr>
        <p:txBody>
          <a:bodyPr lIns="91390" tIns="45696" rIns="91390" bIns="45696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724520" y="889002"/>
            <a:ext cx="5334000" cy="3771900"/>
          </a:xfrm>
          <a:prstGeom prst="rect">
            <a:avLst/>
          </a:prstGeom>
        </p:spPr>
        <p:txBody>
          <a:bodyPr lIns="91390" tIns="45696" rIns="91390" bIns="45696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15"/>
          </p:nvPr>
        </p:nvSpPr>
        <p:spPr>
          <a:xfrm>
            <a:off x="952501" y="889004"/>
            <a:ext cx="5334000" cy="7975600"/>
          </a:xfrm>
          <a:prstGeom prst="rect">
            <a:avLst/>
          </a:prstGeom>
        </p:spPr>
        <p:txBody>
          <a:bodyPr lIns="91390" tIns="45696" rIns="91390" bIns="45696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270003" y="6362702"/>
            <a:ext cx="10464801" cy="471872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270003" y="4266446"/>
            <a:ext cx="10464801" cy="68731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390" tIns="45696" rIns="91390" bIns="45696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/>
              <a:t>Hogan Lovells</a:t>
            </a:r>
          </a:p>
        </p:txBody>
      </p:sp>
      <p:sp>
        <p:nvSpPr>
          <p:cNvPr id="1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|  </a:t>
            </a:r>
            <a:fld id="{6967D197-2218-4700-B211-63EF06F51A7E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0" y="1706667"/>
            <a:ext cx="12185600" cy="7467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142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12429883" y="9168518"/>
            <a:ext cx="384668" cy="379539"/>
          </a:xfrm>
        </p:spPr>
        <p:txBody>
          <a:bodyPr/>
          <a:lstStyle>
            <a:lvl1pPr>
              <a:defRPr/>
            </a:lvl1pPr>
          </a:lstStyle>
          <a:p>
            <a:fld id="{62E0BBFD-3C28-455B-B3E3-FD8D1415BAC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Line 22"/>
          <p:cNvSpPr>
            <a:spLocks noChangeShapeType="1"/>
          </p:cNvSpPr>
          <p:nvPr/>
        </p:nvSpPr>
        <p:spPr bwMode="auto">
          <a:xfrm>
            <a:off x="117405" y="1623343"/>
            <a:ext cx="12756444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lIns="145570" tIns="72786" rIns="145570" bIns="72786"/>
          <a:lstStyle/>
          <a:p>
            <a:pPr>
              <a:defRPr/>
            </a:pPr>
            <a:endParaRPr lang="de-DE" sz="1600" b="1" dirty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Line 22"/>
          <p:cNvSpPr>
            <a:spLocks noChangeShapeType="1"/>
          </p:cNvSpPr>
          <p:nvPr userDrawn="1"/>
        </p:nvSpPr>
        <p:spPr bwMode="auto">
          <a:xfrm>
            <a:off x="117405" y="1623343"/>
            <a:ext cx="12756444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lIns="145570" tIns="72786" rIns="145570" bIns="72786"/>
          <a:lstStyle/>
          <a:p>
            <a:pPr>
              <a:defRPr/>
            </a:pPr>
            <a:endParaRPr lang="de-DE" sz="1600" b="1" dirty="0"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54696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ual column -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/>
              <a:t>Hogan Lovells</a:t>
            </a:r>
          </a:p>
        </p:txBody>
      </p:sp>
      <p:sp>
        <p:nvSpPr>
          <p:cNvPr id="1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|  </a:t>
            </a:r>
            <a:fld id="{6967D197-2218-4700-B211-63EF06F51A7E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lumn Title Right"/>
          <p:cNvSpPr>
            <a:spLocks noGrp="1"/>
          </p:cNvSpPr>
          <p:nvPr>
            <p:ph type="body" sz="quarter" idx="17"/>
          </p:nvPr>
        </p:nvSpPr>
        <p:spPr>
          <a:xfrm>
            <a:off x="68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lumn Title Left"/>
          <p:cNvSpPr>
            <a:spLocks noGrp="1"/>
          </p:cNvSpPr>
          <p:nvPr>
            <p:ph type="body" sz="quarter" idx="15"/>
          </p:nvPr>
        </p:nvSpPr>
        <p:spPr>
          <a:xfrm>
            <a:off x="4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Content Left"/>
          <p:cNvSpPr>
            <a:spLocks noGrp="1"/>
          </p:cNvSpPr>
          <p:nvPr>
            <p:ph sz="quarter" idx="12"/>
          </p:nvPr>
        </p:nvSpPr>
        <p:spPr>
          <a:xfrm>
            <a:off x="409600" y="3235840"/>
            <a:ext cx="5785600" cy="59187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429633" indent="-283053"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Content Left"/>
          <p:cNvSpPr>
            <a:spLocks noGrp="1"/>
          </p:cNvSpPr>
          <p:nvPr>
            <p:ph sz="quarter" idx="18"/>
          </p:nvPr>
        </p:nvSpPr>
        <p:spPr>
          <a:xfrm>
            <a:off x="6809600" y="3235840"/>
            <a:ext cx="5785600" cy="59187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4973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, Title,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/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|  </a:t>
            </a:r>
            <a:fld id="{6967D197-2218-4700-B211-63EF06F51A7E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0" y="2553175"/>
            <a:ext cx="12185600" cy="6600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152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" y="0"/>
            <a:ext cx="12991967" cy="9753600"/>
          </a:xfrm>
          <a:prstGeom prst="rect">
            <a:avLst/>
          </a:prstGeom>
        </p:spPr>
      </p:pic>
      <p:sp>
        <p:nvSpPr>
          <p:cNvPr id="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0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753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" y="0"/>
            <a:ext cx="1299196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8189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48" y="0"/>
            <a:ext cx="1299196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72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72" y="6895174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99155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0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31754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0" y="1706667"/>
            <a:ext cx="12185600" cy="7467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13962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itle with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Quote Text"/>
          <p:cNvSpPr>
            <a:spLocks noGrp="1"/>
          </p:cNvSpPr>
          <p:nvPr>
            <p:ph type="body" sz="quarter" idx="13"/>
          </p:nvPr>
        </p:nvSpPr>
        <p:spPr>
          <a:xfrm>
            <a:off x="9213509" y="4571845"/>
            <a:ext cx="3381695" cy="3555329"/>
          </a:xfrm>
        </p:spPr>
        <p:txBody>
          <a:bodyPr lIns="0" rIns="0" anchor="ctr" anchorCtr="0">
            <a:normAutofit/>
          </a:bodyPr>
          <a:lstStyle>
            <a:lvl1pPr marL="0" indent="0">
              <a:spcAft>
                <a:spcPts val="956"/>
              </a:spcAft>
              <a:buNone/>
              <a:defRPr sz="3200" b="1" baseline="0">
                <a:solidFill>
                  <a:srgbClr val="4D4D4D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Quote Source"/>
          <p:cNvSpPr>
            <a:spLocks noGrp="1"/>
          </p:cNvSpPr>
          <p:nvPr>
            <p:ph type="body" sz="quarter" idx="14"/>
          </p:nvPr>
        </p:nvSpPr>
        <p:spPr>
          <a:xfrm>
            <a:off x="9807873" y="8162127"/>
            <a:ext cx="2787331" cy="1023433"/>
          </a:xfrm>
        </p:spPr>
        <p:txBody>
          <a:bodyPr lIns="0" rIns="0">
            <a:noAutofit/>
          </a:bodyPr>
          <a:lstStyle>
            <a:lvl1pPr marL="0" indent="0" algn="r">
              <a:spcAft>
                <a:spcPts val="0"/>
              </a:spcAft>
              <a:buNone/>
              <a:defRPr sz="2200" i="1" baseline="0">
                <a:solidFill>
                  <a:srgbClr val="4D4D4D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2" y="1706667"/>
            <a:ext cx="7820156" cy="75893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rgbClr val="3333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4902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itle with quot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Quote Source"/>
          <p:cNvSpPr>
            <a:spLocks noGrp="1"/>
          </p:cNvSpPr>
          <p:nvPr>
            <p:ph type="body" sz="quarter" idx="14"/>
          </p:nvPr>
        </p:nvSpPr>
        <p:spPr>
          <a:xfrm>
            <a:off x="9807873" y="8162127"/>
            <a:ext cx="2787331" cy="1023433"/>
          </a:xfrm>
        </p:spPr>
        <p:txBody>
          <a:bodyPr lIns="0" rIns="0">
            <a:noAutofit/>
          </a:bodyPr>
          <a:lstStyle>
            <a:lvl1pPr marL="0" indent="0" algn="r">
              <a:spcAft>
                <a:spcPts val="0"/>
              </a:spcAft>
              <a:buNone/>
              <a:defRPr sz="2200" i="1" baseline="0">
                <a:solidFill>
                  <a:srgbClr val="4D4D4D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Quote Text"/>
          <p:cNvSpPr>
            <a:spLocks noGrp="1"/>
          </p:cNvSpPr>
          <p:nvPr>
            <p:ph type="body" sz="quarter" idx="13"/>
          </p:nvPr>
        </p:nvSpPr>
        <p:spPr>
          <a:xfrm>
            <a:off x="9213509" y="4571845"/>
            <a:ext cx="3381695" cy="3555329"/>
          </a:xfrm>
        </p:spPr>
        <p:txBody>
          <a:bodyPr lIns="0" rIns="0" anchor="ctr" anchorCtr="0">
            <a:normAutofit/>
          </a:bodyPr>
          <a:lstStyle>
            <a:lvl1pPr marL="0" indent="0">
              <a:spcAft>
                <a:spcPts val="956"/>
              </a:spcAft>
              <a:buNone/>
              <a:defRPr sz="3200" b="1" baseline="0">
                <a:solidFill>
                  <a:srgbClr val="4D4D4D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2" y="1706667"/>
            <a:ext cx="7820156" cy="75893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8510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, Title,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0" y="2553175"/>
            <a:ext cx="12185600" cy="6600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9447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Right"/>
          <p:cNvSpPr>
            <a:spLocks noGrp="1"/>
          </p:cNvSpPr>
          <p:nvPr>
            <p:ph sz="quarter" idx="14"/>
          </p:nvPr>
        </p:nvSpPr>
        <p:spPr>
          <a:xfrm>
            <a:off x="6809600" y="2553176"/>
            <a:ext cx="5785600" cy="6620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Content Left"/>
          <p:cNvSpPr>
            <a:spLocks noGrp="1"/>
          </p:cNvSpPr>
          <p:nvPr>
            <p:ph sz="quarter" idx="12"/>
          </p:nvPr>
        </p:nvSpPr>
        <p:spPr>
          <a:xfrm>
            <a:off x="409600" y="2553175"/>
            <a:ext cx="5785600" cy="66207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907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-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lumn Title Right"/>
          <p:cNvSpPr>
            <a:spLocks noGrp="1"/>
          </p:cNvSpPr>
          <p:nvPr>
            <p:ph type="body" sz="quarter" idx="17"/>
          </p:nvPr>
        </p:nvSpPr>
        <p:spPr>
          <a:xfrm>
            <a:off x="68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lumn Title Left"/>
          <p:cNvSpPr>
            <a:spLocks noGrp="1"/>
          </p:cNvSpPr>
          <p:nvPr>
            <p:ph type="body" sz="quarter" idx="15"/>
          </p:nvPr>
        </p:nvSpPr>
        <p:spPr>
          <a:xfrm>
            <a:off x="4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Content Left"/>
          <p:cNvSpPr>
            <a:spLocks noGrp="1"/>
          </p:cNvSpPr>
          <p:nvPr>
            <p:ph sz="quarter" idx="12"/>
          </p:nvPr>
        </p:nvSpPr>
        <p:spPr>
          <a:xfrm>
            <a:off x="409600" y="3235840"/>
            <a:ext cx="5785600" cy="59187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429633" indent="-283053"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Content Left"/>
          <p:cNvSpPr>
            <a:spLocks noGrp="1"/>
          </p:cNvSpPr>
          <p:nvPr>
            <p:ph sz="quarter" idx="18"/>
          </p:nvPr>
        </p:nvSpPr>
        <p:spPr>
          <a:xfrm>
            <a:off x="6809600" y="3235840"/>
            <a:ext cx="5785600" cy="59187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52624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offset righ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 Small"/>
          <p:cNvSpPr>
            <a:spLocks noGrp="1"/>
          </p:cNvSpPr>
          <p:nvPr>
            <p:ph sz="quarter" idx="18"/>
          </p:nvPr>
        </p:nvSpPr>
        <p:spPr>
          <a:xfrm>
            <a:off x="8807343" y="3235025"/>
            <a:ext cx="3788800" cy="5918720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Column Title Right Small"/>
          <p:cNvSpPr>
            <a:spLocks noGrp="1"/>
          </p:cNvSpPr>
          <p:nvPr>
            <p:ph type="body" sz="quarter" idx="19"/>
          </p:nvPr>
        </p:nvSpPr>
        <p:spPr>
          <a:xfrm>
            <a:off x="8807343" y="2537742"/>
            <a:ext cx="37888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Left Large"/>
          <p:cNvSpPr>
            <a:spLocks noGrp="1"/>
          </p:cNvSpPr>
          <p:nvPr>
            <p:ph sz="quarter" idx="16"/>
          </p:nvPr>
        </p:nvSpPr>
        <p:spPr>
          <a:xfrm>
            <a:off x="409600" y="3235025"/>
            <a:ext cx="7987673" cy="59187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429633" indent="-283053">
              <a:defRPr sz="25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3" name="Column Title Left Large"/>
          <p:cNvSpPr>
            <a:spLocks noGrp="1"/>
          </p:cNvSpPr>
          <p:nvPr>
            <p:ph type="body" sz="quarter" idx="17"/>
          </p:nvPr>
        </p:nvSpPr>
        <p:spPr>
          <a:xfrm>
            <a:off x="409600" y="2537742"/>
            <a:ext cx="7987673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3218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p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"/>
          <p:cNvSpPr>
            <a:spLocks noGrp="1"/>
          </p:cNvSpPr>
          <p:nvPr>
            <p:ph sz="quarter" idx="18"/>
          </p:nvPr>
        </p:nvSpPr>
        <p:spPr>
          <a:xfrm>
            <a:off x="8908800" y="2537742"/>
            <a:ext cx="3686400" cy="6616024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2" name="Content Middle"/>
          <p:cNvSpPr>
            <a:spLocks noGrp="1"/>
          </p:cNvSpPr>
          <p:nvPr>
            <p:ph sz="quarter" idx="16"/>
          </p:nvPr>
        </p:nvSpPr>
        <p:spPr>
          <a:xfrm>
            <a:off x="4659200" y="2537742"/>
            <a:ext cx="3686400" cy="657569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Content Left"/>
          <p:cNvSpPr>
            <a:spLocks noGrp="1"/>
          </p:cNvSpPr>
          <p:nvPr>
            <p:ph sz="quarter" idx="12"/>
          </p:nvPr>
        </p:nvSpPr>
        <p:spPr>
          <a:xfrm>
            <a:off x="409600" y="2537742"/>
            <a:ext cx="3686400" cy="657569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2955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ple column -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1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"/>
          <p:cNvSpPr>
            <a:spLocks noGrp="1"/>
          </p:cNvSpPr>
          <p:nvPr>
            <p:ph sz="quarter" idx="18"/>
          </p:nvPr>
        </p:nvSpPr>
        <p:spPr>
          <a:xfrm>
            <a:off x="8807343" y="3235025"/>
            <a:ext cx="3737600" cy="5938904"/>
          </a:xfrm>
        </p:spPr>
        <p:txBody>
          <a:bodyPr>
            <a:noAutofit/>
          </a:bodyPr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5" name="Column Title Right"/>
          <p:cNvSpPr>
            <a:spLocks noGrp="1"/>
          </p:cNvSpPr>
          <p:nvPr>
            <p:ph type="body" sz="quarter" idx="19"/>
          </p:nvPr>
        </p:nvSpPr>
        <p:spPr>
          <a:xfrm>
            <a:off x="8807343" y="2537742"/>
            <a:ext cx="3737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Middle"/>
          <p:cNvSpPr>
            <a:spLocks noGrp="1"/>
          </p:cNvSpPr>
          <p:nvPr>
            <p:ph sz="quarter" idx="16"/>
          </p:nvPr>
        </p:nvSpPr>
        <p:spPr>
          <a:xfrm>
            <a:off x="4608473" y="3235031"/>
            <a:ext cx="3737600" cy="5959067"/>
          </a:xfrm>
        </p:spPr>
        <p:txBody>
          <a:bodyPr>
            <a:normAutofit/>
          </a:bodyPr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3" name="Column Title Middle"/>
          <p:cNvSpPr>
            <a:spLocks noGrp="1"/>
          </p:cNvSpPr>
          <p:nvPr>
            <p:ph type="body" sz="quarter" idx="17"/>
          </p:nvPr>
        </p:nvSpPr>
        <p:spPr>
          <a:xfrm>
            <a:off x="4603957" y="2537742"/>
            <a:ext cx="3737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Left"/>
          <p:cNvSpPr>
            <a:spLocks noGrp="1"/>
          </p:cNvSpPr>
          <p:nvPr>
            <p:ph sz="quarter" idx="12"/>
          </p:nvPr>
        </p:nvSpPr>
        <p:spPr>
          <a:xfrm>
            <a:off x="409600" y="3235031"/>
            <a:ext cx="3737600" cy="5959067"/>
          </a:xfrm>
        </p:spPr>
        <p:txBody>
          <a:bodyPr>
            <a:normAutofit/>
          </a:bodyPr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Column Title Left"/>
          <p:cNvSpPr>
            <a:spLocks noGrp="1"/>
          </p:cNvSpPr>
          <p:nvPr>
            <p:ph type="body" sz="quarter" idx="15"/>
          </p:nvPr>
        </p:nvSpPr>
        <p:spPr>
          <a:xfrm>
            <a:off x="405084" y="2537742"/>
            <a:ext cx="3737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9045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bst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3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ombstone Content 8"/>
          <p:cNvSpPr>
            <a:spLocks noGrp="1"/>
          </p:cNvSpPr>
          <p:nvPr>
            <p:ph sz="quarter" idx="52"/>
          </p:nvPr>
        </p:nvSpPr>
        <p:spPr>
          <a:xfrm>
            <a:off x="9736269" y="7159722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690" indent="0">
              <a:lnSpc>
                <a:spcPct val="110000"/>
              </a:lnSpc>
              <a:buNone/>
              <a:defRPr sz="1600"/>
            </a:lvl2pPr>
            <a:lvl3pPr marL="866851" indent="0">
              <a:lnSpc>
                <a:spcPct val="110000"/>
              </a:lnSpc>
              <a:buNone/>
              <a:defRPr sz="1600"/>
            </a:lvl3pPr>
            <a:lvl4pPr marL="1288902" indent="0">
              <a:lnSpc>
                <a:spcPct val="110000"/>
              </a:lnSpc>
              <a:buNone/>
              <a:defRPr sz="1600"/>
            </a:lvl4pPr>
            <a:lvl5pPr marL="1721060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5" name="Tombstone Title 8"/>
          <p:cNvSpPr>
            <a:spLocks noGrp="1"/>
          </p:cNvSpPr>
          <p:nvPr>
            <p:ph type="body" sz="quarter" idx="53"/>
          </p:nvPr>
        </p:nvSpPr>
        <p:spPr>
          <a:xfrm>
            <a:off x="9736269" y="6796592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9" name="Tombstone Picture 8"/>
          <p:cNvSpPr>
            <a:spLocks noGrp="1"/>
          </p:cNvSpPr>
          <p:nvPr>
            <p:ph type="pic" sz="quarter" idx="56"/>
          </p:nvPr>
        </p:nvSpPr>
        <p:spPr>
          <a:xfrm>
            <a:off x="9736269" y="5947668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1" name="Tombstone Content 7"/>
          <p:cNvSpPr>
            <a:spLocks noGrp="1"/>
          </p:cNvSpPr>
          <p:nvPr>
            <p:ph sz="quarter" idx="50"/>
          </p:nvPr>
        </p:nvSpPr>
        <p:spPr>
          <a:xfrm>
            <a:off x="6627736" y="7159722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690" indent="0">
              <a:lnSpc>
                <a:spcPct val="110000"/>
              </a:lnSpc>
              <a:buNone/>
              <a:defRPr sz="1600"/>
            </a:lvl2pPr>
            <a:lvl3pPr marL="866851" indent="0">
              <a:lnSpc>
                <a:spcPct val="110000"/>
              </a:lnSpc>
              <a:buNone/>
              <a:defRPr sz="1600"/>
            </a:lvl3pPr>
            <a:lvl4pPr marL="1288902" indent="0">
              <a:lnSpc>
                <a:spcPct val="110000"/>
              </a:lnSpc>
              <a:buNone/>
              <a:defRPr sz="1600"/>
            </a:lvl4pPr>
            <a:lvl5pPr marL="1721060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2" name="Tombstone Title 7"/>
          <p:cNvSpPr>
            <a:spLocks noGrp="1"/>
          </p:cNvSpPr>
          <p:nvPr>
            <p:ph type="body" sz="quarter" idx="51"/>
          </p:nvPr>
        </p:nvSpPr>
        <p:spPr>
          <a:xfrm>
            <a:off x="6627736" y="6796592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8" name="Tombstone Picture 7"/>
          <p:cNvSpPr>
            <a:spLocks noGrp="1"/>
          </p:cNvSpPr>
          <p:nvPr>
            <p:ph type="pic" sz="quarter" idx="55"/>
          </p:nvPr>
        </p:nvSpPr>
        <p:spPr>
          <a:xfrm>
            <a:off x="6627380" y="5947668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8" name="Tombstone Content 6"/>
          <p:cNvSpPr>
            <a:spLocks noGrp="1"/>
          </p:cNvSpPr>
          <p:nvPr>
            <p:ph sz="quarter" idx="48"/>
          </p:nvPr>
        </p:nvSpPr>
        <p:spPr>
          <a:xfrm>
            <a:off x="3519204" y="7159722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690" indent="0">
              <a:lnSpc>
                <a:spcPct val="110000"/>
              </a:lnSpc>
              <a:buNone/>
              <a:defRPr sz="1600"/>
            </a:lvl2pPr>
            <a:lvl3pPr marL="866851" indent="0">
              <a:lnSpc>
                <a:spcPct val="110000"/>
              </a:lnSpc>
              <a:buNone/>
              <a:defRPr sz="1600"/>
            </a:lvl3pPr>
            <a:lvl4pPr marL="1288902" indent="0">
              <a:lnSpc>
                <a:spcPct val="110000"/>
              </a:lnSpc>
              <a:buNone/>
              <a:defRPr sz="1600"/>
            </a:lvl4pPr>
            <a:lvl5pPr marL="1721060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9" name="Tombstone Title 6"/>
          <p:cNvSpPr>
            <a:spLocks noGrp="1"/>
          </p:cNvSpPr>
          <p:nvPr>
            <p:ph type="body" sz="quarter" idx="49"/>
          </p:nvPr>
        </p:nvSpPr>
        <p:spPr>
          <a:xfrm>
            <a:off x="3519204" y="6796592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7" name="Tombstone Picture 6"/>
          <p:cNvSpPr>
            <a:spLocks noGrp="1"/>
          </p:cNvSpPr>
          <p:nvPr>
            <p:ph type="pic" sz="quarter" idx="54"/>
          </p:nvPr>
        </p:nvSpPr>
        <p:spPr>
          <a:xfrm>
            <a:off x="3518493" y="5947668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4" name="Tombstone Content 5"/>
          <p:cNvSpPr>
            <a:spLocks noGrp="1"/>
          </p:cNvSpPr>
          <p:nvPr>
            <p:ph sz="quarter" idx="45"/>
          </p:nvPr>
        </p:nvSpPr>
        <p:spPr>
          <a:xfrm>
            <a:off x="404147" y="7159722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690" indent="0">
              <a:lnSpc>
                <a:spcPct val="110000"/>
              </a:lnSpc>
              <a:buNone/>
              <a:defRPr sz="1600"/>
            </a:lvl2pPr>
            <a:lvl3pPr marL="866851" indent="0">
              <a:lnSpc>
                <a:spcPct val="110000"/>
              </a:lnSpc>
              <a:buNone/>
              <a:defRPr sz="1600"/>
            </a:lvl3pPr>
            <a:lvl4pPr marL="1288902" indent="0">
              <a:lnSpc>
                <a:spcPct val="110000"/>
              </a:lnSpc>
              <a:buNone/>
              <a:defRPr sz="1600"/>
            </a:lvl4pPr>
            <a:lvl5pPr marL="1721060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5" name="Tombstone Title 5"/>
          <p:cNvSpPr>
            <a:spLocks noGrp="1"/>
          </p:cNvSpPr>
          <p:nvPr>
            <p:ph type="body" sz="quarter" idx="46"/>
          </p:nvPr>
        </p:nvSpPr>
        <p:spPr>
          <a:xfrm>
            <a:off x="404147" y="6796592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6" name="Tombstone Picture 5"/>
          <p:cNvSpPr>
            <a:spLocks noGrp="1"/>
          </p:cNvSpPr>
          <p:nvPr>
            <p:ph type="pic" sz="quarter" idx="47"/>
          </p:nvPr>
        </p:nvSpPr>
        <p:spPr>
          <a:xfrm>
            <a:off x="409604" y="5947668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4" name="Tombstone Content 4"/>
          <p:cNvSpPr>
            <a:spLocks noGrp="1"/>
          </p:cNvSpPr>
          <p:nvPr>
            <p:ph sz="quarter" idx="38"/>
          </p:nvPr>
        </p:nvSpPr>
        <p:spPr>
          <a:xfrm>
            <a:off x="9736269" y="3578209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690" indent="0">
              <a:lnSpc>
                <a:spcPct val="110000"/>
              </a:lnSpc>
              <a:buNone/>
              <a:defRPr sz="1600"/>
            </a:lvl2pPr>
            <a:lvl3pPr marL="866851" indent="0">
              <a:lnSpc>
                <a:spcPct val="110000"/>
              </a:lnSpc>
              <a:buNone/>
              <a:defRPr sz="1600"/>
            </a:lvl3pPr>
            <a:lvl4pPr marL="1288902" indent="0">
              <a:lnSpc>
                <a:spcPct val="110000"/>
              </a:lnSpc>
              <a:buNone/>
              <a:defRPr sz="1600"/>
            </a:lvl4pPr>
            <a:lvl5pPr marL="1721060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5" name="Tombstone Ttle 4"/>
          <p:cNvSpPr>
            <a:spLocks noGrp="1"/>
          </p:cNvSpPr>
          <p:nvPr>
            <p:ph type="body" sz="quarter" idx="39"/>
          </p:nvPr>
        </p:nvSpPr>
        <p:spPr>
          <a:xfrm>
            <a:off x="9736269" y="3215080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Tombstone Picture 4"/>
          <p:cNvSpPr>
            <a:spLocks noGrp="1"/>
          </p:cNvSpPr>
          <p:nvPr>
            <p:ph type="pic" sz="quarter" idx="44"/>
          </p:nvPr>
        </p:nvSpPr>
        <p:spPr>
          <a:xfrm>
            <a:off x="9736269" y="2366157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8" name="Tombstone Content 3"/>
          <p:cNvSpPr>
            <a:spLocks noGrp="1"/>
          </p:cNvSpPr>
          <p:nvPr>
            <p:ph sz="quarter" idx="34"/>
          </p:nvPr>
        </p:nvSpPr>
        <p:spPr>
          <a:xfrm>
            <a:off x="6627736" y="3578209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690" indent="0">
              <a:lnSpc>
                <a:spcPct val="110000"/>
              </a:lnSpc>
              <a:buNone/>
              <a:defRPr sz="1600"/>
            </a:lvl2pPr>
            <a:lvl3pPr marL="866851" indent="0">
              <a:lnSpc>
                <a:spcPct val="110000"/>
              </a:lnSpc>
              <a:buNone/>
              <a:defRPr sz="1600"/>
            </a:lvl3pPr>
            <a:lvl4pPr marL="1288902" indent="0">
              <a:lnSpc>
                <a:spcPct val="110000"/>
              </a:lnSpc>
              <a:buNone/>
              <a:defRPr sz="1600"/>
            </a:lvl4pPr>
            <a:lvl5pPr marL="1721060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9" name="Tombstone Title 3"/>
          <p:cNvSpPr>
            <a:spLocks noGrp="1"/>
          </p:cNvSpPr>
          <p:nvPr>
            <p:ph type="body" sz="quarter" idx="35"/>
          </p:nvPr>
        </p:nvSpPr>
        <p:spPr>
          <a:xfrm>
            <a:off x="6627736" y="3215080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Tombstone Picture 3"/>
          <p:cNvSpPr>
            <a:spLocks noGrp="1"/>
          </p:cNvSpPr>
          <p:nvPr>
            <p:ph type="pic" sz="quarter" idx="43"/>
          </p:nvPr>
        </p:nvSpPr>
        <p:spPr>
          <a:xfrm>
            <a:off x="6627380" y="2366157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2" name="Tombstone Content 2"/>
          <p:cNvSpPr>
            <a:spLocks noGrp="1"/>
          </p:cNvSpPr>
          <p:nvPr>
            <p:ph sz="quarter" idx="30"/>
          </p:nvPr>
        </p:nvSpPr>
        <p:spPr>
          <a:xfrm>
            <a:off x="3519204" y="3578209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690" indent="0">
              <a:lnSpc>
                <a:spcPct val="110000"/>
              </a:lnSpc>
              <a:buNone/>
              <a:defRPr sz="1600"/>
            </a:lvl2pPr>
            <a:lvl3pPr marL="866851" indent="0">
              <a:lnSpc>
                <a:spcPct val="110000"/>
              </a:lnSpc>
              <a:buNone/>
              <a:defRPr sz="1600"/>
            </a:lvl3pPr>
            <a:lvl4pPr marL="1288902" indent="0">
              <a:lnSpc>
                <a:spcPct val="110000"/>
              </a:lnSpc>
              <a:buNone/>
              <a:defRPr sz="1600"/>
            </a:lvl4pPr>
            <a:lvl5pPr marL="1721060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3" name="Tombstone Title 2"/>
          <p:cNvSpPr>
            <a:spLocks noGrp="1"/>
          </p:cNvSpPr>
          <p:nvPr>
            <p:ph type="body" sz="quarter" idx="31"/>
          </p:nvPr>
        </p:nvSpPr>
        <p:spPr>
          <a:xfrm>
            <a:off x="3519204" y="3215080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0" name="Tombstone Picture 2"/>
          <p:cNvSpPr>
            <a:spLocks noGrp="1"/>
          </p:cNvSpPr>
          <p:nvPr>
            <p:ph type="pic" sz="quarter" idx="42"/>
          </p:nvPr>
        </p:nvSpPr>
        <p:spPr>
          <a:xfrm>
            <a:off x="3518493" y="2366157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4" name="Tombstone Content 1"/>
          <p:cNvSpPr>
            <a:spLocks noGrp="1"/>
          </p:cNvSpPr>
          <p:nvPr>
            <p:ph sz="quarter" idx="18"/>
          </p:nvPr>
        </p:nvSpPr>
        <p:spPr>
          <a:xfrm>
            <a:off x="404147" y="3578209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690" indent="0">
              <a:lnSpc>
                <a:spcPct val="110000"/>
              </a:lnSpc>
              <a:buNone/>
              <a:defRPr sz="1600"/>
            </a:lvl2pPr>
            <a:lvl3pPr marL="866851" indent="0">
              <a:lnSpc>
                <a:spcPct val="110000"/>
              </a:lnSpc>
              <a:buNone/>
              <a:defRPr sz="1600"/>
            </a:lvl3pPr>
            <a:lvl4pPr marL="1288902" indent="0">
              <a:lnSpc>
                <a:spcPct val="110000"/>
              </a:lnSpc>
              <a:buNone/>
              <a:defRPr sz="1600"/>
            </a:lvl4pPr>
            <a:lvl5pPr marL="1721060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ombstone Title 1"/>
          <p:cNvSpPr>
            <a:spLocks noGrp="1"/>
          </p:cNvSpPr>
          <p:nvPr>
            <p:ph type="body" sz="quarter" idx="19"/>
          </p:nvPr>
        </p:nvSpPr>
        <p:spPr>
          <a:xfrm>
            <a:off x="404147" y="3215080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ombstone Picture 1"/>
          <p:cNvSpPr>
            <a:spLocks noGrp="1"/>
          </p:cNvSpPr>
          <p:nvPr>
            <p:ph type="pic" sz="quarter" idx="26"/>
          </p:nvPr>
        </p:nvSpPr>
        <p:spPr>
          <a:xfrm>
            <a:off x="409604" y="2366157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4145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5427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Recogn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2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51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ombstone Content 8"/>
          <p:cNvSpPr>
            <a:spLocks noGrp="1"/>
          </p:cNvSpPr>
          <p:nvPr>
            <p:ph sz="quarter" idx="123"/>
          </p:nvPr>
        </p:nvSpPr>
        <p:spPr>
          <a:xfrm>
            <a:off x="9707093" y="7095231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3" name="Tombstone Picture 8"/>
          <p:cNvSpPr>
            <a:spLocks noGrp="1"/>
          </p:cNvSpPr>
          <p:nvPr>
            <p:ph type="pic" sz="quarter" idx="112"/>
          </p:nvPr>
        </p:nvSpPr>
        <p:spPr>
          <a:xfrm>
            <a:off x="9707093" y="5991239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6" name="Tombstone Content 7"/>
          <p:cNvSpPr>
            <a:spLocks noGrp="1"/>
          </p:cNvSpPr>
          <p:nvPr>
            <p:ph sz="quarter" idx="121"/>
          </p:nvPr>
        </p:nvSpPr>
        <p:spPr>
          <a:xfrm>
            <a:off x="6597136" y="7095231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2" name="Tombstone Picture 7"/>
          <p:cNvSpPr>
            <a:spLocks noGrp="1"/>
          </p:cNvSpPr>
          <p:nvPr>
            <p:ph type="pic" sz="quarter" idx="111"/>
          </p:nvPr>
        </p:nvSpPr>
        <p:spPr>
          <a:xfrm>
            <a:off x="6596186" y="5991239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4" name="Tombstone Content 6"/>
          <p:cNvSpPr>
            <a:spLocks noGrp="1"/>
          </p:cNvSpPr>
          <p:nvPr>
            <p:ph sz="quarter" idx="119"/>
          </p:nvPr>
        </p:nvSpPr>
        <p:spPr>
          <a:xfrm>
            <a:off x="3487179" y="7095231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1" name="Tombstone Picture 6"/>
          <p:cNvSpPr>
            <a:spLocks noGrp="1"/>
          </p:cNvSpPr>
          <p:nvPr>
            <p:ph type="pic" sz="quarter" idx="110"/>
          </p:nvPr>
        </p:nvSpPr>
        <p:spPr>
          <a:xfrm>
            <a:off x="3488131" y="5991239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2" name="Tombstone Content 5"/>
          <p:cNvSpPr>
            <a:spLocks noGrp="1"/>
          </p:cNvSpPr>
          <p:nvPr>
            <p:ph sz="quarter" idx="117"/>
          </p:nvPr>
        </p:nvSpPr>
        <p:spPr>
          <a:xfrm>
            <a:off x="377223" y="7095231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0" name="Tombstone Picture 5"/>
          <p:cNvSpPr>
            <a:spLocks noGrp="1"/>
          </p:cNvSpPr>
          <p:nvPr>
            <p:ph type="pic" sz="quarter" idx="109"/>
          </p:nvPr>
        </p:nvSpPr>
        <p:spPr>
          <a:xfrm>
            <a:off x="377223" y="5991239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0" name="Tombstone Content 4"/>
          <p:cNvSpPr>
            <a:spLocks noGrp="1"/>
          </p:cNvSpPr>
          <p:nvPr>
            <p:ph sz="quarter" idx="122"/>
          </p:nvPr>
        </p:nvSpPr>
        <p:spPr>
          <a:xfrm>
            <a:off x="9707093" y="3578209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2" name="Tombstone Picture 4"/>
          <p:cNvSpPr>
            <a:spLocks noGrp="1"/>
          </p:cNvSpPr>
          <p:nvPr>
            <p:ph type="pic" sz="quarter" idx="78"/>
          </p:nvPr>
        </p:nvSpPr>
        <p:spPr>
          <a:xfrm>
            <a:off x="9707093" y="2483561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5" name="Tombstone Content 3"/>
          <p:cNvSpPr>
            <a:spLocks noGrp="1"/>
          </p:cNvSpPr>
          <p:nvPr>
            <p:ph sz="quarter" idx="120"/>
          </p:nvPr>
        </p:nvSpPr>
        <p:spPr>
          <a:xfrm>
            <a:off x="6597136" y="3578209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1" name="Tombstone Picture 3"/>
          <p:cNvSpPr>
            <a:spLocks noGrp="1"/>
          </p:cNvSpPr>
          <p:nvPr>
            <p:ph type="pic" sz="quarter" idx="76"/>
          </p:nvPr>
        </p:nvSpPr>
        <p:spPr>
          <a:xfrm>
            <a:off x="6596186" y="2483561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3" name="Tombstone Content 2"/>
          <p:cNvSpPr>
            <a:spLocks noGrp="1"/>
          </p:cNvSpPr>
          <p:nvPr>
            <p:ph sz="quarter" idx="118"/>
          </p:nvPr>
        </p:nvSpPr>
        <p:spPr>
          <a:xfrm>
            <a:off x="3487179" y="3578209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8" name="Tombstone Picture 2"/>
          <p:cNvSpPr>
            <a:spLocks noGrp="1"/>
          </p:cNvSpPr>
          <p:nvPr>
            <p:ph type="pic" sz="quarter" idx="71"/>
          </p:nvPr>
        </p:nvSpPr>
        <p:spPr>
          <a:xfrm>
            <a:off x="3488131" y="2483561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3" name="Tombstone Content 1"/>
          <p:cNvSpPr>
            <a:spLocks noGrp="1"/>
          </p:cNvSpPr>
          <p:nvPr>
            <p:ph sz="quarter" idx="18"/>
          </p:nvPr>
        </p:nvSpPr>
        <p:spPr>
          <a:xfrm>
            <a:off x="377223" y="3578209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7" name="Tombstone Picture 1"/>
          <p:cNvSpPr>
            <a:spLocks noGrp="1"/>
          </p:cNvSpPr>
          <p:nvPr>
            <p:ph type="pic" sz="quarter" idx="70"/>
          </p:nvPr>
        </p:nvSpPr>
        <p:spPr>
          <a:xfrm>
            <a:off x="377223" y="2483561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2" name="Slide Subtitle"/>
          <p:cNvSpPr>
            <a:spLocks noGrp="1"/>
          </p:cNvSpPr>
          <p:nvPr>
            <p:ph type="body" sz="quarter" idx="13"/>
          </p:nvPr>
        </p:nvSpPr>
        <p:spPr>
          <a:xfrm>
            <a:off x="404145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Slide Title"/>
          <p:cNvSpPr>
            <a:spLocks noGrp="1"/>
          </p:cNvSpPr>
          <p:nvPr>
            <p:ph type="title"/>
          </p:nvPr>
        </p:nvSpPr>
        <p:spPr>
          <a:xfrm>
            <a:off x="409600" y="546133"/>
            <a:ext cx="12185600" cy="84650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3648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31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51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Quote Source 8"/>
          <p:cNvSpPr>
            <a:spLocks noGrp="1"/>
          </p:cNvSpPr>
          <p:nvPr>
            <p:ph sz="quarter" idx="131"/>
          </p:nvPr>
        </p:nvSpPr>
        <p:spPr>
          <a:xfrm>
            <a:off x="9707093" y="8911885"/>
            <a:ext cx="2918400" cy="384725"/>
          </a:xfrm>
        </p:spPr>
        <p:txBody>
          <a:bodyPr lIns="0" tIns="57312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78504" algn="r"/>
              </a:tabLst>
              <a:defRPr sz="1300" i="1"/>
            </a:lvl1pPr>
            <a:lvl2pPr marL="290633" indent="-28052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2pPr>
            <a:lvl3pPr marL="568634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3pPr>
            <a:lvl4pPr marL="859269" indent="-290633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4pPr>
            <a:lvl5pPr marL="1137266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Quote Content 8"/>
          <p:cNvSpPr>
            <a:spLocks noGrp="1"/>
          </p:cNvSpPr>
          <p:nvPr>
            <p:ph sz="quarter" idx="130" hasCustomPrompt="1"/>
          </p:nvPr>
        </p:nvSpPr>
        <p:spPr>
          <a:xfrm>
            <a:off x="9707093" y="7111590"/>
            <a:ext cx="2918400" cy="1721860"/>
          </a:xfrm>
        </p:spPr>
        <p:txBody>
          <a:bodyPr>
            <a:noAutofit/>
          </a:bodyPr>
          <a:lstStyle>
            <a:lvl1pPr marL="96035" indent="-9603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67" name="Quote Picture 8"/>
          <p:cNvSpPr>
            <a:spLocks noGrp="1"/>
          </p:cNvSpPr>
          <p:nvPr>
            <p:ph type="pic" sz="quarter" idx="116"/>
          </p:nvPr>
        </p:nvSpPr>
        <p:spPr>
          <a:xfrm>
            <a:off x="9711609" y="5968721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7" name="Quote Source 7"/>
          <p:cNvSpPr>
            <a:spLocks noGrp="1"/>
          </p:cNvSpPr>
          <p:nvPr>
            <p:ph sz="quarter" idx="127"/>
          </p:nvPr>
        </p:nvSpPr>
        <p:spPr>
          <a:xfrm>
            <a:off x="6606108" y="8911885"/>
            <a:ext cx="2918400" cy="384725"/>
          </a:xfrm>
        </p:spPr>
        <p:txBody>
          <a:bodyPr lIns="0" tIns="57312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78504" algn="r"/>
              </a:tabLst>
              <a:defRPr sz="1300" i="1"/>
            </a:lvl1pPr>
            <a:lvl2pPr marL="290633" indent="-28052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2pPr>
            <a:lvl3pPr marL="568634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3pPr>
            <a:lvl4pPr marL="859269" indent="-290633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4pPr>
            <a:lvl5pPr marL="1137266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Quote Content 7"/>
          <p:cNvSpPr>
            <a:spLocks noGrp="1"/>
          </p:cNvSpPr>
          <p:nvPr>
            <p:ph sz="quarter" idx="126" hasCustomPrompt="1"/>
          </p:nvPr>
        </p:nvSpPr>
        <p:spPr>
          <a:xfrm>
            <a:off x="6606108" y="7111590"/>
            <a:ext cx="2918400" cy="1721860"/>
          </a:xfrm>
        </p:spPr>
        <p:txBody>
          <a:bodyPr>
            <a:noAutofit/>
          </a:bodyPr>
          <a:lstStyle>
            <a:lvl1pPr marL="96035" indent="-9603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66" name="Quote Picture 7"/>
          <p:cNvSpPr>
            <a:spLocks noGrp="1"/>
          </p:cNvSpPr>
          <p:nvPr>
            <p:ph type="pic" sz="quarter" idx="115"/>
          </p:nvPr>
        </p:nvSpPr>
        <p:spPr>
          <a:xfrm>
            <a:off x="6622997" y="5979982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8" name="Quote Source 6"/>
          <p:cNvSpPr>
            <a:spLocks noGrp="1"/>
          </p:cNvSpPr>
          <p:nvPr>
            <p:ph sz="quarter" idx="123"/>
          </p:nvPr>
        </p:nvSpPr>
        <p:spPr>
          <a:xfrm>
            <a:off x="3488131" y="8911885"/>
            <a:ext cx="2918400" cy="384725"/>
          </a:xfrm>
        </p:spPr>
        <p:txBody>
          <a:bodyPr lIns="0" tIns="57312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78504" algn="r"/>
              </a:tabLst>
              <a:defRPr sz="1300" i="1"/>
            </a:lvl1pPr>
            <a:lvl2pPr marL="290633" indent="-28052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2pPr>
            <a:lvl3pPr marL="568634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3pPr>
            <a:lvl4pPr marL="859269" indent="-290633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4pPr>
            <a:lvl5pPr marL="1137266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Quote Content 6"/>
          <p:cNvSpPr>
            <a:spLocks noGrp="1"/>
          </p:cNvSpPr>
          <p:nvPr>
            <p:ph sz="quarter" idx="122" hasCustomPrompt="1"/>
          </p:nvPr>
        </p:nvSpPr>
        <p:spPr>
          <a:xfrm>
            <a:off x="3488131" y="7111590"/>
            <a:ext cx="2918400" cy="1721860"/>
          </a:xfrm>
        </p:spPr>
        <p:txBody>
          <a:bodyPr>
            <a:noAutofit/>
          </a:bodyPr>
          <a:lstStyle>
            <a:lvl1pPr marL="96035" indent="-9603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65" name="Quote Picture 6"/>
          <p:cNvSpPr>
            <a:spLocks noGrp="1"/>
          </p:cNvSpPr>
          <p:nvPr>
            <p:ph type="pic" sz="quarter" idx="114"/>
          </p:nvPr>
        </p:nvSpPr>
        <p:spPr>
          <a:xfrm>
            <a:off x="3488129" y="5979979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4" name="Quote Source 5"/>
          <p:cNvSpPr>
            <a:spLocks noGrp="1"/>
          </p:cNvSpPr>
          <p:nvPr>
            <p:ph sz="quarter" idx="119"/>
          </p:nvPr>
        </p:nvSpPr>
        <p:spPr>
          <a:xfrm>
            <a:off x="377223" y="8911885"/>
            <a:ext cx="2918400" cy="384725"/>
          </a:xfrm>
        </p:spPr>
        <p:txBody>
          <a:bodyPr lIns="0" tIns="57312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78504" algn="r"/>
              </a:tabLst>
              <a:defRPr sz="1300" i="1"/>
            </a:lvl1pPr>
            <a:lvl2pPr marL="290633" indent="-28052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2pPr>
            <a:lvl3pPr marL="568634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3pPr>
            <a:lvl4pPr marL="859269" indent="-290633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4pPr>
            <a:lvl5pPr marL="1137266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Quote Content 5"/>
          <p:cNvSpPr>
            <a:spLocks noGrp="1"/>
          </p:cNvSpPr>
          <p:nvPr>
            <p:ph sz="quarter" idx="118" hasCustomPrompt="1"/>
          </p:nvPr>
        </p:nvSpPr>
        <p:spPr>
          <a:xfrm>
            <a:off x="377223" y="7111590"/>
            <a:ext cx="2918400" cy="1721860"/>
          </a:xfrm>
        </p:spPr>
        <p:txBody>
          <a:bodyPr>
            <a:noAutofit/>
          </a:bodyPr>
          <a:lstStyle>
            <a:lvl1pPr marL="96035" indent="-9603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64" name="Quote Picture 5"/>
          <p:cNvSpPr>
            <a:spLocks noGrp="1"/>
          </p:cNvSpPr>
          <p:nvPr>
            <p:ph type="pic" sz="quarter" idx="113"/>
          </p:nvPr>
        </p:nvSpPr>
        <p:spPr>
          <a:xfrm>
            <a:off x="375819" y="5976856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9" name="Quote Source 4"/>
          <p:cNvSpPr>
            <a:spLocks noGrp="1"/>
          </p:cNvSpPr>
          <p:nvPr>
            <p:ph sz="quarter" idx="129"/>
          </p:nvPr>
        </p:nvSpPr>
        <p:spPr>
          <a:xfrm>
            <a:off x="9707093" y="5378502"/>
            <a:ext cx="2918400" cy="384725"/>
          </a:xfrm>
        </p:spPr>
        <p:txBody>
          <a:bodyPr lIns="0" tIns="57312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78504" algn="r"/>
              </a:tabLst>
              <a:defRPr sz="1300" i="1"/>
            </a:lvl1pPr>
            <a:lvl2pPr marL="290633" indent="-28052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2pPr>
            <a:lvl3pPr marL="568634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3pPr>
            <a:lvl4pPr marL="859269" indent="-290633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4pPr>
            <a:lvl5pPr marL="1137266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Quote Content 4"/>
          <p:cNvSpPr>
            <a:spLocks noGrp="1"/>
          </p:cNvSpPr>
          <p:nvPr>
            <p:ph sz="quarter" idx="128" hasCustomPrompt="1"/>
          </p:nvPr>
        </p:nvSpPr>
        <p:spPr>
          <a:xfrm>
            <a:off x="9707093" y="3578210"/>
            <a:ext cx="2918400" cy="1721860"/>
          </a:xfrm>
        </p:spPr>
        <p:txBody>
          <a:bodyPr>
            <a:noAutofit/>
          </a:bodyPr>
          <a:lstStyle>
            <a:lvl1pPr marL="96035" indent="-9603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46" name="Quote Picture 4"/>
          <p:cNvSpPr>
            <a:spLocks noGrp="1"/>
          </p:cNvSpPr>
          <p:nvPr>
            <p:ph type="pic" sz="quarter" idx="105"/>
          </p:nvPr>
        </p:nvSpPr>
        <p:spPr>
          <a:xfrm>
            <a:off x="9703164" y="2498574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0" name="Quote Source 3"/>
          <p:cNvSpPr>
            <a:spLocks noGrp="1"/>
          </p:cNvSpPr>
          <p:nvPr>
            <p:ph sz="quarter" idx="125"/>
          </p:nvPr>
        </p:nvSpPr>
        <p:spPr>
          <a:xfrm>
            <a:off x="6606108" y="5378502"/>
            <a:ext cx="2918400" cy="384725"/>
          </a:xfrm>
        </p:spPr>
        <p:txBody>
          <a:bodyPr lIns="0" tIns="57312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78504" algn="r"/>
              </a:tabLst>
              <a:defRPr sz="1300" i="1"/>
            </a:lvl1pPr>
            <a:lvl2pPr marL="290633" indent="-28052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2pPr>
            <a:lvl3pPr marL="568634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3pPr>
            <a:lvl4pPr marL="859269" indent="-290633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4pPr>
            <a:lvl5pPr marL="1137266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Quote Content 3"/>
          <p:cNvSpPr>
            <a:spLocks noGrp="1"/>
          </p:cNvSpPr>
          <p:nvPr>
            <p:ph sz="quarter" idx="124" hasCustomPrompt="1"/>
          </p:nvPr>
        </p:nvSpPr>
        <p:spPr>
          <a:xfrm>
            <a:off x="6606108" y="3578210"/>
            <a:ext cx="2918400" cy="1721860"/>
          </a:xfrm>
        </p:spPr>
        <p:txBody>
          <a:bodyPr>
            <a:noAutofit/>
          </a:bodyPr>
          <a:lstStyle>
            <a:lvl1pPr marL="96035" indent="-9603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45" name="Quote Picture 3"/>
          <p:cNvSpPr>
            <a:spLocks noGrp="1"/>
          </p:cNvSpPr>
          <p:nvPr>
            <p:ph type="pic" sz="quarter" idx="104"/>
          </p:nvPr>
        </p:nvSpPr>
        <p:spPr>
          <a:xfrm>
            <a:off x="6603737" y="2498574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6" name="Quote Source 2"/>
          <p:cNvSpPr>
            <a:spLocks noGrp="1"/>
          </p:cNvSpPr>
          <p:nvPr>
            <p:ph sz="quarter" idx="121"/>
          </p:nvPr>
        </p:nvSpPr>
        <p:spPr>
          <a:xfrm>
            <a:off x="3488131" y="5378502"/>
            <a:ext cx="2918400" cy="384725"/>
          </a:xfrm>
        </p:spPr>
        <p:txBody>
          <a:bodyPr lIns="0" tIns="57312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78504" algn="r"/>
              </a:tabLst>
              <a:defRPr sz="1300" i="1"/>
            </a:lvl1pPr>
            <a:lvl2pPr marL="290633" indent="-28052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2pPr>
            <a:lvl3pPr marL="568634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3pPr>
            <a:lvl4pPr marL="859269" indent="-290633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4pPr>
            <a:lvl5pPr marL="1137266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Quote Content 2"/>
          <p:cNvSpPr>
            <a:spLocks noGrp="1"/>
          </p:cNvSpPr>
          <p:nvPr>
            <p:ph sz="quarter" idx="120" hasCustomPrompt="1"/>
          </p:nvPr>
        </p:nvSpPr>
        <p:spPr>
          <a:xfrm>
            <a:off x="3488131" y="3578210"/>
            <a:ext cx="2918400" cy="1721860"/>
          </a:xfrm>
        </p:spPr>
        <p:txBody>
          <a:bodyPr>
            <a:noAutofit/>
          </a:bodyPr>
          <a:lstStyle>
            <a:lvl1pPr marL="96035" indent="-9603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44" name="Quote Picture 2"/>
          <p:cNvSpPr>
            <a:spLocks noGrp="1"/>
          </p:cNvSpPr>
          <p:nvPr>
            <p:ph type="pic" sz="quarter" idx="103"/>
          </p:nvPr>
        </p:nvSpPr>
        <p:spPr>
          <a:xfrm>
            <a:off x="3488132" y="2487314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0" name="Quote Source 1"/>
          <p:cNvSpPr>
            <a:spLocks noGrp="1"/>
          </p:cNvSpPr>
          <p:nvPr>
            <p:ph sz="quarter" idx="87"/>
          </p:nvPr>
        </p:nvSpPr>
        <p:spPr>
          <a:xfrm>
            <a:off x="377223" y="5378502"/>
            <a:ext cx="2918400" cy="384725"/>
          </a:xfrm>
        </p:spPr>
        <p:txBody>
          <a:bodyPr lIns="0" tIns="57312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78504" algn="r"/>
              </a:tabLst>
              <a:defRPr sz="1300" i="1"/>
            </a:lvl1pPr>
            <a:lvl2pPr marL="290633" indent="-28052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2pPr>
            <a:lvl3pPr marL="568634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3pPr>
            <a:lvl4pPr marL="859269" indent="-290633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4pPr>
            <a:lvl5pPr marL="1137266" indent="-277998">
              <a:lnSpc>
                <a:spcPct val="110000"/>
              </a:lnSpc>
              <a:spcAft>
                <a:spcPts val="478"/>
              </a:spcAft>
              <a:tabLst>
                <a:tab pos="7278504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Quote Content 1"/>
          <p:cNvSpPr>
            <a:spLocks noGrp="1"/>
          </p:cNvSpPr>
          <p:nvPr>
            <p:ph sz="quarter" idx="18" hasCustomPrompt="1"/>
          </p:nvPr>
        </p:nvSpPr>
        <p:spPr>
          <a:xfrm>
            <a:off x="377223" y="3578210"/>
            <a:ext cx="2918400" cy="1721860"/>
          </a:xfrm>
        </p:spPr>
        <p:txBody>
          <a:bodyPr>
            <a:noAutofit/>
          </a:bodyPr>
          <a:lstStyle>
            <a:lvl1pPr marL="96035" indent="-9603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161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270" indent="-272945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1686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39793" indent="-275474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42" name="Quote Picture 1"/>
          <p:cNvSpPr>
            <a:spLocks noGrp="1"/>
          </p:cNvSpPr>
          <p:nvPr>
            <p:ph type="pic" sz="quarter" idx="102"/>
          </p:nvPr>
        </p:nvSpPr>
        <p:spPr>
          <a:xfrm>
            <a:off x="376550" y="2487314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2" name="Slide Subtitle"/>
          <p:cNvSpPr>
            <a:spLocks noGrp="1"/>
          </p:cNvSpPr>
          <p:nvPr>
            <p:ph type="body" sz="quarter" idx="13"/>
          </p:nvPr>
        </p:nvSpPr>
        <p:spPr>
          <a:xfrm>
            <a:off x="404145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Slide Title"/>
          <p:cNvSpPr>
            <a:spLocks noGrp="1"/>
          </p:cNvSpPr>
          <p:nvPr>
            <p:ph type="title"/>
          </p:nvPr>
        </p:nvSpPr>
        <p:spPr>
          <a:xfrm>
            <a:off x="409600" y="546133"/>
            <a:ext cx="12185600" cy="84650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1168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4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Lawyer Text 9"/>
          <p:cNvSpPr>
            <a:spLocks noGrp="1"/>
          </p:cNvSpPr>
          <p:nvPr>
            <p:ph sz="quarter" idx="80"/>
          </p:nvPr>
        </p:nvSpPr>
        <p:spPr>
          <a:xfrm>
            <a:off x="9850293" y="7570789"/>
            <a:ext cx="3020800" cy="1024000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837" indent="-272945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581" indent="-275474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16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674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037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3" name="Lawyer Name 9"/>
          <p:cNvSpPr>
            <a:spLocks noGrp="1"/>
          </p:cNvSpPr>
          <p:nvPr>
            <p:ph type="body" sz="quarter" idx="79"/>
          </p:nvPr>
        </p:nvSpPr>
        <p:spPr>
          <a:xfrm>
            <a:off x="9850292" y="722985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2" name="Area of Focus 9"/>
          <p:cNvSpPr>
            <a:spLocks noGrp="1"/>
          </p:cNvSpPr>
          <p:nvPr>
            <p:ph type="body" sz="quarter" idx="78"/>
          </p:nvPr>
        </p:nvSpPr>
        <p:spPr>
          <a:xfrm>
            <a:off x="9850292" y="6788479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1" name="Lawyer Picture 9"/>
          <p:cNvSpPr>
            <a:spLocks noGrp="1" noChangeAspect="1"/>
          </p:cNvSpPr>
          <p:nvPr>
            <p:ph type="pic" sz="quarter" idx="77"/>
          </p:nvPr>
        </p:nvSpPr>
        <p:spPr>
          <a:xfrm>
            <a:off x="8747449" y="71517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0" name="Lawyer Text 8"/>
          <p:cNvSpPr>
            <a:spLocks noGrp="1"/>
          </p:cNvSpPr>
          <p:nvPr>
            <p:ph sz="quarter" idx="76"/>
          </p:nvPr>
        </p:nvSpPr>
        <p:spPr>
          <a:xfrm>
            <a:off x="5688230" y="7570789"/>
            <a:ext cx="3020800" cy="1024000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837" indent="-272945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581" indent="-275474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16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674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037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89" name="Lawyer Name 8"/>
          <p:cNvSpPr>
            <a:spLocks noGrp="1"/>
          </p:cNvSpPr>
          <p:nvPr>
            <p:ph type="body" sz="quarter" idx="75"/>
          </p:nvPr>
        </p:nvSpPr>
        <p:spPr>
          <a:xfrm>
            <a:off x="5688230" y="722985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8" name="Area of Focus 8"/>
          <p:cNvSpPr>
            <a:spLocks noGrp="1"/>
          </p:cNvSpPr>
          <p:nvPr>
            <p:ph type="body" sz="quarter" idx="74"/>
          </p:nvPr>
        </p:nvSpPr>
        <p:spPr>
          <a:xfrm>
            <a:off x="5688230" y="6788479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7" name="Lawyer Picture 8"/>
          <p:cNvSpPr>
            <a:spLocks noGrp="1" noChangeAspect="1"/>
          </p:cNvSpPr>
          <p:nvPr>
            <p:ph type="pic" sz="quarter" idx="73"/>
          </p:nvPr>
        </p:nvSpPr>
        <p:spPr>
          <a:xfrm>
            <a:off x="4585387" y="71517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6" name="Lawyer Text 7"/>
          <p:cNvSpPr>
            <a:spLocks noGrp="1"/>
          </p:cNvSpPr>
          <p:nvPr>
            <p:ph sz="quarter" idx="72"/>
          </p:nvPr>
        </p:nvSpPr>
        <p:spPr>
          <a:xfrm>
            <a:off x="1511504" y="7570789"/>
            <a:ext cx="3020800" cy="1024000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837" indent="-272945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581" indent="-275474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16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674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037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85" name="Lawyer Name 7"/>
          <p:cNvSpPr>
            <a:spLocks noGrp="1"/>
          </p:cNvSpPr>
          <p:nvPr>
            <p:ph type="body" sz="quarter" idx="71"/>
          </p:nvPr>
        </p:nvSpPr>
        <p:spPr>
          <a:xfrm>
            <a:off x="1511503" y="722985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3" name="Lawyer Picture 7"/>
          <p:cNvSpPr>
            <a:spLocks noGrp="1" noChangeAspect="1"/>
          </p:cNvSpPr>
          <p:nvPr>
            <p:ph type="pic" sz="quarter" idx="69"/>
          </p:nvPr>
        </p:nvSpPr>
        <p:spPr>
          <a:xfrm>
            <a:off x="408660" y="71517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4" name="Area of Focus 7"/>
          <p:cNvSpPr>
            <a:spLocks noGrp="1"/>
          </p:cNvSpPr>
          <p:nvPr>
            <p:ph type="body" sz="quarter" idx="70"/>
          </p:nvPr>
        </p:nvSpPr>
        <p:spPr>
          <a:xfrm>
            <a:off x="1511503" y="6788479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2" name="LawyerText 6"/>
          <p:cNvSpPr>
            <a:spLocks noGrp="1"/>
          </p:cNvSpPr>
          <p:nvPr>
            <p:ph sz="quarter" idx="68"/>
          </p:nvPr>
        </p:nvSpPr>
        <p:spPr>
          <a:xfrm>
            <a:off x="9850293" y="5386012"/>
            <a:ext cx="3020800" cy="1024000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837" indent="-272945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581" indent="-275474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16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674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037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81" name="Lawyer Name 6"/>
          <p:cNvSpPr>
            <a:spLocks noGrp="1"/>
          </p:cNvSpPr>
          <p:nvPr>
            <p:ph type="body" sz="quarter" idx="67"/>
          </p:nvPr>
        </p:nvSpPr>
        <p:spPr>
          <a:xfrm>
            <a:off x="9850292" y="5045078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0" name="Area of Focus 6"/>
          <p:cNvSpPr>
            <a:spLocks noGrp="1"/>
          </p:cNvSpPr>
          <p:nvPr>
            <p:ph type="body" sz="quarter" idx="66"/>
          </p:nvPr>
        </p:nvSpPr>
        <p:spPr>
          <a:xfrm>
            <a:off x="9850292" y="460370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6" name="Lawyer Picture 6"/>
          <p:cNvSpPr>
            <a:spLocks noGrp="1" noChangeAspect="1"/>
          </p:cNvSpPr>
          <p:nvPr>
            <p:ph type="pic" sz="quarter" idx="65"/>
          </p:nvPr>
        </p:nvSpPr>
        <p:spPr>
          <a:xfrm>
            <a:off x="8747449" y="4966939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3" name="Lawyer Text 5"/>
          <p:cNvSpPr>
            <a:spLocks noGrp="1"/>
          </p:cNvSpPr>
          <p:nvPr>
            <p:ph sz="quarter" idx="64"/>
          </p:nvPr>
        </p:nvSpPr>
        <p:spPr>
          <a:xfrm>
            <a:off x="5688230" y="5386012"/>
            <a:ext cx="3020800" cy="1024000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837" indent="-272945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581" indent="-275474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16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674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037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0" name="Lawyer Name 5"/>
          <p:cNvSpPr>
            <a:spLocks noGrp="1"/>
          </p:cNvSpPr>
          <p:nvPr>
            <p:ph type="body" sz="quarter" idx="63"/>
          </p:nvPr>
        </p:nvSpPr>
        <p:spPr>
          <a:xfrm>
            <a:off x="5688230" y="5045078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7" name="Area of Focus 5"/>
          <p:cNvSpPr>
            <a:spLocks noGrp="1"/>
          </p:cNvSpPr>
          <p:nvPr>
            <p:ph type="body" sz="quarter" idx="62"/>
          </p:nvPr>
        </p:nvSpPr>
        <p:spPr>
          <a:xfrm>
            <a:off x="5688230" y="460370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Lawyer Picture 5"/>
          <p:cNvSpPr>
            <a:spLocks noGrp="1" noChangeAspect="1"/>
          </p:cNvSpPr>
          <p:nvPr>
            <p:ph type="pic" sz="quarter" idx="61"/>
          </p:nvPr>
        </p:nvSpPr>
        <p:spPr>
          <a:xfrm>
            <a:off x="4585387" y="4966939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9" name="Lawyer Text 4"/>
          <p:cNvSpPr>
            <a:spLocks noGrp="1"/>
          </p:cNvSpPr>
          <p:nvPr>
            <p:ph sz="quarter" idx="60"/>
          </p:nvPr>
        </p:nvSpPr>
        <p:spPr>
          <a:xfrm>
            <a:off x="1511504" y="5386012"/>
            <a:ext cx="3020800" cy="1024000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837" indent="-272945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581" indent="-275474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16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674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037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8" name="Lawyer Name 4"/>
          <p:cNvSpPr>
            <a:spLocks noGrp="1"/>
          </p:cNvSpPr>
          <p:nvPr>
            <p:ph type="body" sz="quarter" idx="59"/>
          </p:nvPr>
        </p:nvSpPr>
        <p:spPr>
          <a:xfrm>
            <a:off x="1511503" y="5045078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7" name="Area of Focus 4"/>
          <p:cNvSpPr>
            <a:spLocks noGrp="1"/>
          </p:cNvSpPr>
          <p:nvPr>
            <p:ph type="body" sz="quarter" idx="58"/>
          </p:nvPr>
        </p:nvSpPr>
        <p:spPr>
          <a:xfrm>
            <a:off x="1511503" y="460370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Lawyer Picture 4"/>
          <p:cNvSpPr>
            <a:spLocks noGrp="1" noChangeAspect="1"/>
          </p:cNvSpPr>
          <p:nvPr>
            <p:ph type="pic" sz="quarter" idx="57"/>
          </p:nvPr>
        </p:nvSpPr>
        <p:spPr>
          <a:xfrm>
            <a:off x="408660" y="4966939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3" name="Lawyer Text 3"/>
          <p:cNvSpPr>
            <a:spLocks noGrp="1"/>
          </p:cNvSpPr>
          <p:nvPr>
            <p:ph sz="quarter" idx="56"/>
          </p:nvPr>
        </p:nvSpPr>
        <p:spPr>
          <a:xfrm>
            <a:off x="9850293" y="3243090"/>
            <a:ext cx="3020800" cy="1024000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837" indent="-272945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581" indent="-275474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16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674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037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2" name="Lawyer Name 3"/>
          <p:cNvSpPr>
            <a:spLocks noGrp="1"/>
          </p:cNvSpPr>
          <p:nvPr>
            <p:ph type="body" sz="quarter" idx="55"/>
          </p:nvPr>
        </p:nvSpPr>
        <p:spPr>
          <a:xfrm>
            <a:off x="9850292" y="2902156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1" name="Area of Focus 3"/>
          <p:cNvSpPr>
            <a:spLocks noGrp="1"/>
          </p:cNvSpPr>
          <p:nvPr>
            <p:ph type="body" sz="quarter" idx="54"/>
          </p:nvPr>
        </p:nvSpPr>
        <p:spPr>
          <a:xfrm>
            <a:off x="9850292" y="2460781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Lawyer Picture 3"/>
          <p:cNvSpPr>
            <a:spLocks noGrp="1" noChangeAspect="1"/>
          </p:cNvSpPr>
          <p:nvPr>
            <p:ph type="pic" sz="quarter" idx="53"/>
          </p:nvPr>
        </p:nvSpPr>
        <p:spPr>
          <a:xfrm>
            <a:off x="8747449" y="28240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7" name="Lawyer Text 2"/>
          <p:cNvSpPr>
            <a:spLocks noGrp="1"/>
          </p:cNvSpPr>
          <p:nvPr>
            <p:ph sz="quarter" idx="52"/>
          </p:nvPr>
        </p:nvSpPr>
        <p:spPr>
          <a:xfrm>
            <a:off x="5688230" y="3243090"/>
            <a:ext cx="3020800" cy="1024000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837" indent="-272945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581" indent="-275474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16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674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037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6" name="Lawyer Name 2"/>
          <p:cNvSpPr>
            <a:spLocks noGrp="1"/>
          </p:cNvSpPr>
          <p:nvPr>
            <p:ph type="body" sz="quarter" idx="51"/>
          </p:nvPr>
        </p:nvSpPr>
        <p:spPr>
          <a:xfrm>
            <a:off x="5688230" y="2902156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Area of Focus 2"/>
          <p:cNvSpPr>
            <a:spLocks noGrp="1"/>
          </p:cNvSpPr>
          <p:nvPr>
            <p:ph type="body" sz="quarter" idx="50"/>
          </p:nvPr>
        </p:nvSpPr>
        <p:spPr>
          <a:xfrm>
            <a:off x="5688230" y="2460781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Lawyer Picture 2"/>
          <p:cNvSpPr>
            <a:spLocks noGrp="1" noChangeAspect="1"/>
          </p:cNvSpPr>
          <p:nvPr>
            <p:ph type="pic" sz="quarter" idx="49"/>
          </p:nvPr>
        </p:nvSpPr>
        <p:spPr>
          <a:xfrm>
            <a:off x="4585387" y="28240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3" name="Lawyer Text 1"/>
          <p:cNvSpPr>
            <a:spLocks noGrp="1"/>
          </p:cNvSpPr>
          <p:nvPr>
            <p:ph sz="quarter" idx="44"/>
          </p:nvPr>
        </p:nvSpPr>
        <p:spPr>
          <a:xfrm>
            <a:off x="1511504" y="3243090"/>
            <a:ext cx="3020800" cy="1024000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837" indent="-272945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581" indent="-275474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16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6742" indent="-275474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037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2" name="Lawyer Name 1"/>
          <p:cNvSpPr>
            <a:spLocks noGrp="1"/>
          </p:cNvSpPr>
          <p:nvPr>
            <p:ph type="body" sz="quarter" idx="48"/>
          </p:nvPr>
        </p:nvSpPr>
        <p:spPr>
          <a:xfrm>
            <a:off x="1511503" y="2902156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Area of Focus 1"/>
          <p:cNvSpPr>
            <a:spLocks noGrp="1"/>
          </p:cNvSpPr>
          <p:nvPr>
            <p:ph type="body" sz="quarter" idx="17"/>
          </p:nvPr>
        </p:nvSpPr>
        <p:spPr>
          <a:xfrm>
            <a:off x="1511503" y="2460781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Lawyer Picture 1"/>
          <p:cNvSpPr>
            <a:spLocks noGrp="1" noChangeAspect="1"/>
          </p:cNvSpPr>
          <p:nvPr>
            <p:ph type="pic" sz="quarter" idx="47"/>
          </p:nvPr>
        </p:nvSpPr>
        <p:spPr>
          <a:xfrm>
            <a:off x="408660" y="2836957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4145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1056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entry C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2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28" name="Line under Title Short"/>
          <p:cNvCxnSpPr/>
          <p:nvPr userDrawn="1"/>
        </p:nvCxnSpPr>
        <p:spPr>
          <a:xfrm flipH="1">
            <a:off x="409600" y="1394209"/>
            <a:ext cx="8387044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ocial Media Text"/>
          <p:cNvSpPr>
            <a:spLocks noGrp="1"/>
          </p:cNvSpPr>
          <p:nvPr>
            <p:ph type="body" sz="quarter" idx="45"/>
          </p:nvPr>
        </p:nvSpPr>
        <p:spPr>
          <a:xfrm>
            <a:off x="9068136" y="8757037"/>
            <a:ext cx="3561874" cy="599201"/>
          </a:xfr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sz="16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Social Media Heading"/>
          <p:cNvSpPr txBox="1"/>
          <p:nvPr userDrawn="1"/>
        </p:nvSpPr>
        <p:spPr>
          <a:xfrm>
            <a:off x="9068138" y="8413511"/>
            <a:ext cx="1085233" cy="393215"/>
          </a:xfrm>
          <a:prstGeom prst="rect">
            <a:avLst/>
          </a:prstGeom>
          <a:noFill/>
        </p:spPr>
        <p:txBody>
          <a:bodyPr wrap="none" lIns="0" tIns="72786" rIns="0" bIns="72786" rtlCol="0">
            <a:spAutoFit/>
          </a:bodyPr>
          <a:lstStyle/>
          <a:p>
            <a:pPr algn="l" defTabSz="1455700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Social Media</a:t>
            </a:r>
          </a:p>
        </p:txBody>
      </p:sp>
      <p:sp>
        <p:nvSpPr>
          <p:cNvPr id="19" name="Education Text"/>
          <p:cNvSpPr>
            <a:spLocks noGrp="1"/>
          </p:cNvSpPr>
          <p:nvPr>
            <p:ph type="body" sz="quarter" idx="15"/>
          </p:nvPr>
        </p:nvSpPr>
        <p:spPr>
          <a:xfrm>
            <a:off x="9068136" y="7219359"/>
            <a:ext cx="3561874" cy="1237862"/>
          </a:xfr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sz="16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Education Heading"/>
          <p:cNvSpPr txBox="1"/>
          <p:nvPr userDrawn="1"/>
        </p:nvSpPr>
        <p:spPr>
          <a:xfrm>
            <a:off x="9068135" y="6875841"/>
            <a:ext cx="843436" cy="393215"/>
          </a:xfrm>
          <a:prstGeom prst="rect">
            <a:avLst/>
          </a:prstGeom>
          <a:noFill/>
        </p:spPr>
        <p:txBody>
          <a:bodyPr wrap="none" lIns="0" tIns="72786" rIns="0" bIns="72786" rtlCol="0">
            <a:spAutoFit/>
          </a:bodyPr>
          <a:lstStyle/>
          <a:p>
            <a:pPr algn="l" defTabSz="1455700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Education</a:t>
            </a:r>
          </a:p>
        </p:txBody>
      </p:sp>
      <p:sp>
        <p:nvSpPr>
          <p:cNvPr id="9" name="Areas of Focus Text"/>
          <p:cNvSpPr>
            <a:spLocks noGrp="1"/>
          </p:cNvSpPr>
          <p:nvPr>
            <p:ph type="body" sz="quarter" idx="14"/>
          </p:nvPr>
        </p:nvSpPr>
        <p:spPr>
          <a:xfrm>
            <a:off x="9068136" y="5703504"/>
            <a:ext cx="3561874" cy="1217068"/>
          </a:xfr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sz="16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Areas of Focus Heading"/>
          <p:cNvSpPr txBox="1"/>
          <p:nvPr userDrawn="1"/>
        </p:nvSpPr>
        <p:spPr>
          <a:xfrm>
            <a:off x="9068136" y="5359982"/>
            <a:ext cx="1203278" cy="393215"/>
          </a:xfrm>
          <a:prstGeom prst="rect">
            <a:avLst/>
          </a:prstGeom>
          <a:noFill/>
        </p:spPr>
        <p:txBody>
          <a:bodyPr wrap="none" lIns="0" tIns="72786" rIns="0" bIns="72786" rtlCol="0">
            <a:spAutoFit/>
          </a:bodyPr>
          <a:lstStyle/>
          <a:p>
            <a:pPr algn="l" defTabSz="1455700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Areas of focus</a:t>
            </a:r>
          </a:p>
        </p:txBody>
      </p:sp>
      <p:sp>
        <p:nvSpPr>
          <p:cNvPr id="8" name="Email"/>
          <p:cNvSpPr>
            <a:spLocks noGrp="1"/>
          </p:cNvSpPr>
          <p:nvPr>
            <p:ph type="body" sz="quarter" idx="13"/>
          </p:nvPr>
        </p:nvSpPr>
        <p:spPr>
          <a:xfrm>
            <a:off x="9068135" y="4969544"/>
            <a:ext cx="3561876" cy="469618"/>
          </a:xfrm>
        </p:spPr>
        <p:txBody>
          <a:bodyPr lIns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Phone No"/>
          <p:cNvSpPr>
            <a:spLocks noGrp="1"/>
          </p:cNvSpPr>
          <p:nvPr>
            <p:ph type="body" sz="quarter" idx="12"/>
          </p:nvPr>
        </p:nvSpPr>
        <p:spPr>
          <a:xfrm>
            <a:off x="9238620" y="4591580"/>
            <a:ext cx="3391391" cy="469618"/>
          </a:xfrm>
        </p:spPr>
        <p:txBody>
          <a:bodyPr lIns="0" anchor="ctr" anchorCtr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"/>
          <p:cNvSpPr txBox="1"/>
          <p:nvPr userDrawn="1"/>
        </p:nvSpPr>
        <p:spPr>
          <a:xfrm>
            <a:off x="9092230" y="4591580"/>
            <a:ext cx="72954" cy="471040"/>
          </a:xfrm>
          <a:prstGeom prst="rect">
            <a:avLst/>
          </a:prstGeom>
          <a:noFill/>
        </p:spPr>
        <p:txBody>
          <a:bodyPr wrap="none" lIns="0" tIns="72786" rIns="0" bIns="72786" rtlCol="0" anchor="ctr" anchorCtr="0">
            <a:noAutofit/>
          </a:bodyPr>
          <a:lstStyle/>
          <a:p>
            <a:pPr algn="l" defTabSz="1455700" hangingPunct="1"/>
            <a:r>
              <a:rPr lang="en-GB" sz="1400" b="1" kern="1200">
                <a:solidFill>
                  <a:srgbClr val="557630"/>
                </a:solidFill>
                <a:latin typeface="Calibri"/>
              </a:rPr>
              <a:t>T</a:t>
            </a:r>
          </a:p>
        </p:txBody>
      </p:sp>
      <p:sp>
        <p:nvSpPr>
          <p:cNvPr id="5" name="Lawyer Picture"/>
          <p:cNvSpPr>
            <a:spLocks noGrp="1" noChangeAspect="1"/>
          </p:cNvSpPr>
          <p:nvPr>
            <p:ph type="pic" sz="quarter" idx="11"/>
          </p:nvPr>
        </p:nvSpPr>
        <p:spPr>
          <a:xfrm>
            <a:off x="9055659" y="1394209"/>
            <a:ext cx="2252800" cy="300615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8" name="Biography Content"/>
          <p:cNvSpPr>
            <a:spLocks noGrp="1"/>
          </p:cNvSpPr>
          <p:nvPr>
            <p:ph sz="quarter" idx="44"/>
          </p:nvPr>
        </p:nvSpPr>
        <p:spPr>
          <a:xfrm>
            <a:off x="411261" y="2974247"/>
            <a:ext cx="8385387" cy="6381985"/>
          </a:xfrm>
        </p:spPr>
        <p:txBody>
          <a:bodyPr lIns="0" tIns="57312" rIns="0" bIns="57312"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2500">
                <a:solidFill>
                  <a:schemeClr val="accent6"/>
                </a:solidFill>
                <a:latin typeface="+mj-lt"/>
              </a:defRPr>
            </a:lvl1pPr>
            <a:lvl2pPr marL="8893" indent="0">
              <a:lnSpc>
                <a:spcPct val="110000"/>
              </a:lnSpc>
              <a:spcAft>
                <a:spcPts val="478"/>
              </a:spcAft>
              <a:buNone/>
              <a:defRPr sz="1900"/>
            </a:lvl2pPr>
            <a:lvl3pPr marL="285581" indent="-275474">
              <a:lnSpc>
                <a:spcPct val="110000"/>
              </a:lnSpc>
              <a:spcAft>
                <a:spcPts val="478"/>
              </a:spcAft>
              <a:defRPr sz="1900"/>
            </a:lvl3pPr>
            <a:lvl4pPr marL="571162" indent="-275474">
              <a:lnSpc>
                <a:spcPct val="110000"/>
              </a:lnSpc>
              <a:spcAft>
                <a:spcPts val="478"/>
              </a:spcAft>
              <a:defRPr sz="1900"/>
            </a:lvl4pPr>
            <a:lvl5pPr marL="856742" indent="-275474">
              <a:lnSpc>
                <a:spcPct val="110000"/>
              </a:lnSpc>
              <a:spcAft>
                <a:spcPts val="478"/>
              </a:spcAft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6" name="Role Location"/>
          <p:cNvSpPr>
            <a:spLocks noGrp="1"/>
          </p:cNvSpPr>
          <p:nvPr>
            <p:ph type="body" sz="quarter" idx="17"/>
          </p:nvPr>
        </p:nvSpPr>
        <p:spPr>
          <a:xfrm>
            <a:off x="404144" y="2117889"/>
            <a:ext cx="8380231" cy="590033"/>
          </a:xfrm>
        </p:spPr>
        <p:txBody>
          <a:bodyPr>
            <a:noAutofit/>
          </a:bodyPr>
          <a:lstStyle>
            <a:lvl1pPr marL="0" indent="0">
              <a:buNone/>
              <a:defRPr sz="32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Lawyer Name"/>
          <p:cNvSpPr>
            <a:spLocks noGrp="1"/>
          </p:cNvSpPr>
          <p:nvPr>
            <p:ph type="body" sz="quarter" idx="16"/>
          </p:nvPr>
        </p:nvSpPr>
        <p:spPr>
          <a:xfrm>
            <a:off x="404149" y="1393803"/>
            <a:ext cx="8381151" cy="846507"/>
          </a:xfrm>
        </p:spPr>
        <p:txBody>
          <a:bodyPr>
            <a:normAutofit/>
          </a:bodyPr>
          <a:lstStyle>
            <a:lvl1pPr marL="0" indent="0">
              <a:buNone/>
              <a:defRPr sz="3800" b="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89665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entry C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35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39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Social Media Text 2"/>
          <p:cNvSpPr>
            <a:spLocks noGrp="1"/>
          </p:cNvSpPr>
          <p:nvPr>
            <p:ph type="body" sz="quarter" idx="47"/>
          </p:nvPr>
        </p:nvSpPr>
        <p:spPr>
          <a:xfrm>
            <a:off x="10200641" y="7929683"/>
            <a:ext cx="2411307" cy="1459201"/>
          </a:xfr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spcAft>
                <a:spcPts val="0"/>
              </a:spcAft>
              <a:buNone/>
              <a:defRPr sz="16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Social Media Heading 2"/>
          <p:cNvSpPr txBox="1"/>
          <p:nvPr userDrawn="1"/>
        </p:nvSpPr>
        <p:spPr>
          <a:xfrm>
            <a:off x="10205567" y="7596337"/>
            <a:ext cx="1085233" cy="393215"/>
          </a:xfrm>
          <a:prstGeom prst="rect">
            <a:avLst/>
          </a:prstGeom>
          <a:noFill/>
        </p:spPr>
        <p:txBody>
          <a:bodyPr wrap="none" lIns="0" tIns="72786" rIns="0" bIns="72786" rtlCol="0">
            <a:spAutoFit/>
          </a:bodyPr>
          <a:lstStyle/>
          <a:p>
            <a:pPr algn="l" defTabSz="1455700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Social Media</a:t>
            </a:r>
          </a:p>
        </p:txBody>
      </p:sp>
      <p:sp>
        <p:nvSpPr>
          <p:cNvPr id="69" name="Area of Focus Text 2"/>
          <p:cNvSpPr>
            <a:spLocks noGrp="1"/>
          </p:cNvSpPr>
          <p:nvPr>
            <p:ph type="body" sz="quarter" idx="53"/>
          </p:nvPr>
        </p:nvSpPr>
        <p:spPr>
          <a:xfrm>
            <a:off x="10200641" y="6280001"/>
            <a:ext cx="2411307" cy="1459201"/>
          </a:xfr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spcAft>
                <a:spcPts val="0"/>
              </a:spcAft>
              <a:buNone/>
              <a:defRPr sz="16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Area of Focus Heading 2"/>
          <p:cNvSpPr txBox="1"/>
          <p:nvPr userDrawn="1"/>
        </p:nvSpPr>
        <p:spPr>
          <a:xfrm>
            <a:off x="10223258" y="6003854"/>
            <a:ext cx="1232710" cy="393215"/>
          </a:xfrm>
          <a:prstGeom prst="rect">
            <a:avLst/>
          </a:prstGeom>
          <a:noFill/>
        </p:spPr>
        <p:txBody>
          <a:bodyPr wrap="none" lIns="0" tIns="72786" rIns="0" bIns="72786" rtlCol="0">
            <a:spAutoFit/>
          </a:bodyPr>
          <a:lstStyle/>
          <a:p>
            <a:pPr algn="l" defTabSz="1455700" hangingPunct="1">
              <a:defRPr/>
            </a:pPr>
            <a:r>
              <a:rPr lang="en-GB" sz="1600" b="1" kern="1200">
                <a:solidFill>
                  <a:srgbClr val="58A618"/>
                </a:solidFill>
                <a:latin typeface="Calibri"/>
              </a:rPr>
              <a:t>Areas of Focus</a:t>
            </a:r>
          </a:p>
        </p:txBody>
      </p:sp>
      <p:sp>
        <p:nvSpPr>
          <p:cNvPr id="71" name="Biography Text 2"/>
          <p:cNvSpPr>
            <a:spLocks noGrp="1"/>
          </p:cNvSpPr>
          <p:nvPr>
            <p:ph type="body" sz="quarter" idx="54"/>
          </p:nvPr>
        </p:nvSpPr>
        <p:spPr>
          <a:xfrm>
            <a:off x="404145" y="7739201"/>
            <a:ext cx="9502986" cy="164968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88108" indent="-288108">
              <a:lnSpc>
                <a:spcPct val="110000"/>
              </a:lnSpc>
              <a:spcAft>
                <a:spcPts val="478"/>
              </a:spcAft>
              <a:defRPr sz="1600"/>
            </a:lvl2pPr>
            <a:lvl3pPr marL="576217" indent="-288108">
              <a:lnSpc>
                <a:spcPct val="110000"/>
              </a:lnSpc>
              <a:spcAft>
                <a:spcPts val="478"/>
              </a:spcAft>
              <a:defRPr sz="1600"/>
            </a:lvl3pPr>
            <a:lvl4pPr marL="851686" indent="-288108">
              <a:lnSpc>
                <a:spcPct val="110000"/>
              </a:lnSpc>
              <a:spcAft>
                <a:spcPts val="478"/>
              </a:spcAft>
              <a:tabLst>
                <a:tab pos="576217" algn="l"/>
              </a:tabLst>
              <a:defRPr sz="1600"/>
            </a:lvl4pPr>
            <a:lvl5pPr marL="1139793" indent="-288108">
              <a:lnSpc>
                <a:spcPct val="110000"/>
              </a:lnSpc>
              <a:spcAft>
                <a:spcPts val="478"/>
              </a:spcAft>
              <a:tabLst>
                <a:tab pos="576217" algn="l"/>
              </a:tabLs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5" name="Email 2"/>
          <p:cNvSpPr>
            <a:spLocks noGrp="1"/>
          </p:cNvSpPr>
          <p:nvPr>
            <p:ph type="body" sz="quarter" idx="50"/>
          </p:nvPr>
        </p:nvSpPr>
        <p:spPr>
          <a:xfrm>
            <a:off x="1730565" y="7234519"/>
            <a:ext cx="5337957" cy="367994"/>
          </a:xfrm>
        </p:spPr>
        <p:txBody>
          <a:bodyPr lIns="0" rIns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4" name="Phone No 2"/>
          <p:cNvSpPr>
            <a:spLocks noGrp="1"/>
          </p:cNvSpPr>
          <p:nvPr>
            <p:ph type="body" sz="quarter" idx="49"/>
          </p:nvPr>
        </p:nvSpPr>
        <p:spPr>
          <a:xfrm>
            <a:off x="1894405" y="6931813"/>
            <a:ext cx="3228807" cy="235520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6" name="T2"/>
          <p:cNvSpPr txBox="1"/>
          <p:nvPr userDrawn="1"/>
        </p:nvSpPr>
        <p:spPr>
          <a:xfrm>
            <a:off x="1730560" y="6814053"/>
            <a:ext cx="72954" cy="471040"/>
          </a:xfrm>
          <a:prstGeom prst="rect">
            <a:avLst/>
          </a:prstGeom>
          <a:noFill/>
        </p:spPr>
        <p:txBody>
          <a:bodyPr wrap="none" lIns="0" tIns="72786" rIns="0" bIns="72786" rtlCol="0" anchor="ctr" anchorCtr="0">
            <a:noAutofit/>
          </a:bodyPr>
          <a:lstStyle/>
          <a:p>
            <a:pPr algn="l" defTabSz="1455700" hangingPunct="1"/>
            <a:r>
              <a:rPr lang="en-GB" sz="1600" kern="1200">
                <a:solidFill>
                  <a:srgbClr val="557630"/>
                </a:solidFill>
                <a:latin typeface="Calibri"/>
              </a:rPr>
              <a:t>T</a:t>
            </a:r>
          </a:p>
        </p:txBody>
      </p:sp>
      <p:sp>
        <p:nvSpPr>
          <p:cNvPr id="68" name="Role Location 2"/>
          <p:cNvSpPr>
            <a:spLocks noGrp="1"/>
          </p:cNvSpPr>
          <p:nvPr>
            <p:ph type="body" sz="quarter" idx="52"/>
          </p:nvPr>
        </p:nvSpPr>
        <p:spPr>
          <a:xfrm>
            <a:off x="1730560" y="6414992"/>
            <a:ext cx="7758965" cy="324595"/>
          </a:xfrm>
        </p:spPr>
        <p:txBody>
          <a:bodyPr lIns="0" rIns="0">
            <a:noAutofit/>
          </a:bodyPr>
          <a:lstStyle>
            <a:lvl1pPr marL="0" indent="0">
              <a:buNone/>
              <a:defRPr sz="1600" b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7" name="Lawyer Name 2"/>
          <p:cNvSpPr>
            <a:spLocks noGrp="1"/>
          </p:cNvSpPr>
          <p:nvPr>
            <p:ph type="body" sz="quarter" idx="51"/>
          </p:nvPr>
        </p:nvSpPr>
        <p:spPr>
          <a:xfrm>
            <a:off x="1730560" y="5952830"/>
            <a:ext cx="7758965" cy="292466"/>
          </a:xfrm>
        </p:spPr>
        <p:txBody>
          <a:bodyPr lIns="0" rIns="0">
            <a:noAutofit/>
          </a:bodyPr>
          <a:lstStyle>
            <a:lvl1pPr marL="0" indent="0">
              <a:buNone/>
              <a:defRPr sz="1900" b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Lawyer Picture 2"/>
          <p:cNvSpPr>
            <a:spLocks noGrp="1" noChangeAspect="1"/>
          </p:cNvSpPr>
          <p:nvPr>
            <p:ph type="pic" sz="quarter" idx="48"/>
          </p:nvPr>
        </p:nvSpPr>
        <p:spPr>
          <a:xfrm>
            <a:off x="404142" y="5986119"/>
            <a:ext cx="1228800" cy="1641042"/>
          </a:xfrm>
        </p:spPr>
        <p:txBody>
          <a:bodyPr>
            <a:no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cxnSp>
        <p:nvCxnSpPr>
          <p:cNvPr id="60" name="Line between Bios"/>
          <p:cNvCxnSpPr/>
          <p:nvPr userDrawn="1"/>
        </p:nvCxnSpPr>
        <p:spPr>
          <a:xfrm flipH="1">
            <a:off x="409600" y="5827282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ocial Media Text 1"/>
          <p:cNvSpPr>
            <a:spLocks noGrp="1"/>
          </p:cNvSpPr>
          <p:nvPr>
            <p:ph type="body" sz="quarter" idx="14"/>
          </p:nvPr>
        </p:nvSpPr>
        <p:spPr>
          <a:xfrm>
            <a:off x="10200641" y="4200007"/>
            <a:ext cx="2411307" cy="1459201"/>
          </a:xfr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spcAft>
                <a:spcPts val="0"/>
              </a:spcAft>
              <a:buNone/>
              <a:defRPr sz="16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Social Media Heading 1"/>
          <p:cNvSpPr txBox="1"/>
          <p:nvPr userDrawn="1"/>
        </p:nvSpPr>
        <p:spPr>
          <a:xfrm>
            <a:off x="10200643" y="3872519"/>
            <a:ext cx="1085233" cy="393215"/>
          </a:xfrm>
          <a:prstGeom prst="rect">
            <a:avLst/>
          </a:prstGeom>
          <a:noFill/>
        </p:spPr>
        <p:txBody>
          <a:bodyPr wrap="none" lIns="0" tIns="72786" rIns="0" bIns="72786" rtlCol="0">
            <a:spAutoFit/>
          </a:bodyPr>
          <a:lstStyle/>
          <a:p>
            <a:pPr algn="l" defTabSz="1455700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Social Media</a:t>
            </a:r>
          </a:p>
        </p:txBody>
      </p:sp>
      <p:sp>
        <p:nvSpPr>
          <p:cNvPr id="37" name="Area of Focus Text 1"/>
          <p:cNvSpPr>
            <a:spLocks noGrp="1"/>
          </p:cNvSpPr>
          <p:nvPr>
            <p:ph type="body" sz="quarter" idx="45"/>
          </p:nvPr>
        </p:nvSpPr>
        <p:spPr>
          <a:xfrm>
            <a:off x="10200641" y="2550323"/>
            <a:ext cx="2411307" cy="1459201"/>
          </a:xfr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spcAft>
                <a:spcPts val="0"/>
              </a:spcAft>
              <a:buNone/>
              <a:defRPr sz="16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Area of Focus Heading 1"/>
          <p:cNvSpPr txBox="1"/>
          <p:nvPr userDrawn="1"/>
        </p:nvSpPr>
        <p:spPr>
          <a:xfrm>
            <a:off x="10200644" y="2236023"/>
            <a:ext cx="1232710" cy="393215"/>
          </a:xfrm>
          <a:prstGeom prst="rect">
            <a:avLst/>
          </a:prstGeom>
          <a:noFill/>
        </p:spPr>
        <p:txBody>
          <a:bodyPr wrap="none" lIns="0" tIns="72786" rIns="0" bIns="72786" rtlCol="0">
            <a:spAutoFit/>
          </a:bodyPr>
          <a:lstStyle/>
          <a:p>
            <a:pPr algn="l" defTabSz="1455700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Areas of Focus</a:t>
            </a:r>
          </a:p>
        </p:txBody>
      </p:sp>
      <p:sp>
        <p:nvSpPr>
          <p:cNvPr id="5" name="Biography Text 1"/>
          <p:cNvSpPr>
            <a:spLocks noGrp="1"/>
          </p:cNvSpPr>
          <p:nvPr>
            <p:ph type="body" sz="quarter" idx="46"/>
          </p:nvPr>
        </p:nvSpPr>
        <p:spPr>
          <a:xfrm>
            <a:off x="404145" y="4009524"/>
            <a:ext cx="9502986" cy="164968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88108" indent="-288108">
              <a:lnSpc>
                <a:spcPct val="110000"/>
              </a:lnSpc>
              <a:spcAft>
                <a:spcPts val="478"/>
              </a:spcAft>
              <a:defRPr sz="1600"/>
            </a:lvl2pPr>
            <a:lvl3pPr marL="576217" indent="-288108">
              <a:lnSpc>
                <a:spcPct val="110000"/>
              </a:lnSpc>
              <a:spcAft>
                <a:spcPts val="478"/>
              </a:spcAft>
              <a:defRPr sz="1600"/>
            </a:lvl3pPr>
            <a:lvl4pPr marL="851686" indent="-288108">
              <a:lnSpc>
                <a:spcPct val="110000"/>
              </a:lnSpc>
              <a:spcAft>
                <a:spcPts val="478"/>
              </a:spcAft>
              <a:tabLst>
                <a:tab pos="576217" algn="l"/>
              </a:tabLst>
              <a:defRPr sz="1600"/>
            </a:lvl4pPr>
            <a:lvl5pPr marL="1139793" indent="-288108">
              <a:lnSpc>
                <a:spcPct val="110000"/>
              </a:lnSpc>
              <a:spcAft>
                <a:spcPts val="478"/>
              </a:spcAft>
              <a:tabLst>
                <a:tab pos="576217" algn="l"/>
              </a:tabLs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0" name="Email 1"/>
          <p:cNvSpPr>
            <a:spLocks noGrp="1"/>
          </p:cNvSpPr>
          <p:nvPr>
            <p:ph type="body" sz="quarter" idx="13"/>
          </p:nvPr>
        </p:nvSpPr>
        <p:spPr>
          <a:xfrm>
            <a:off x="1730565" y="3504844"/>
            <a:ext cx="5337957" cy="367994"/>
          </a:xfrm>
        </p:spPr>
        <p:txBody>
          <a:bodyPr lIns="0" rIns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hone No 1"/>
          <p:cNvSpPr>
            <a:spLocks noGrp="1"/>
          </p:cNvSpPr>
          <p:nvPr>
            <p:ph type="body" sz="quarter" idx="12"/>
          </p:nvPr>
        </p:nvSpPr>
        <p:spPr>
          <a:xfrm>
            <a:off x="1894405" y="3202138"/>
            <a:ext cx="3228807" cy="235520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690" indent="0">
              <a:buNone/>
              <a:defRPr sz="1600">
                <a:latin typeface="+mj-lt"/>
              </a:defRPr>
            </a:lvl2pPr>
            <a:lvl3pPr marL="866851" indent="0">
              <a:buNone/>
              <a:defRPr sz="1600">
                <a:latin typeface="+mj-lt"/>
              </a:defRPr>
            </a:lvl3pPr>
            <a:lvl4pPr marL="1288902" indent="0">
              <a:buNone/>
              <a:defRPr sz="1600">
                <a:latin typeface="+mj-lt"/>
              </a:defRPr>
            </a:lvl4pPr>
            <a:lvl5pPr marL="1721060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1"/>
          <p:cNvSpPr txBox="1"/>
          <p:nvPr userDrawn="1"/>
        </p:nvSpPr>
        <p:spPr>
          <a:xfrm>
            <a:off x="1730560" y="3084378"/>
            <a:ext cx="72954" cy="471040"/>
          </a:xfrm>
          <a:prstGeom prst="rect">
            <a:avLst/>
          </a:prstGeom>
          <a:noFill/>
        </p:spPr>
        <p:txBody>
          <a:bodyPr wrap="none" lIns="0" tIns="72786" rIns="0" bIns="72786" rtlCol="0" anchor="ctr" anchorCtr="0">
            <a:noAutofit/>
          </a:bodyPr>
          <a:lstStyle/>
          <a:p>
            <a:pPr algn="l" defTabSz="1455700" hangingPunct="1"/>
            <a:r>
              <a:rPr lang="en-GB" sz="1600" kern="1200">
                <a:solidFill>
                  <a:srgbClr val="557630"/>
                </a:solidFill>
                <a:latin typeface="Calibri"/>
              </a:rPr>
              <a:t>T</a:t>
            </a:r>
          </a:p>
        </p:txBody>
      </p:sp>
      <p:sp>
        <p:nvSpPr>
          <p:cNvPr id="33" name="Role Location 1"/>
          <p:cNvSpPr>
            <a:spLocks noGrp="1"/>
          </p:cNvSpPr>
          <p:nvPr>
            <p:ph type="body" sz="quarter" idx="19"/>
          </p:nvPr>
        </p:nvSpPr>
        <p:spPr>
          <a:xfrm>
            <a:off x="1730560" y="2685317"/>
            <a:ext cx="7758965" cy="324595"/>
          </a:xfrm>
        </p:spPr>
        <p:txBody>
          <a:bodyPr lIns="0" rIns="0">
            <a:noAutofit/>
          </a:bodyPr>
          <a:lstStyle>
            <a:lvl1pPr marL="0" indent="0">
              <a:buNone/>
              <a:defRPr sz="1600" b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Lawyer Name 1"/>
          <p:cNvSpPr>
            <a:spLocks noGrp="1"/>
          </p:cNvSpPr>
          <p:nvPr>
            <p:ph type="body" sz="quarter" idx="17"/>
          </p:nvPr>
        </p:nvSpPr>
        <p:spPr>
          <a:xfrm>
            <a:off x="1730560" y="2223155"/>
            <a:ext cx="7758965" cy="292466"/>
          </a:xfrm>
        </p:spPr>
        <p:txBody>
          <a:bodyPr lIns="0" rIns="0">
            <a:noAutofit/>
          </a:bodyPr>
          <a:lstStyle>
            <a:lvl1pPr marL="0" indent="0">
              <a:buNone/>
              <a:defRPr sz="1900" b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Lawyer Picture 1"/>
          <p:cNvSpPr>
            <a:spLocks noGrp="1" noChangeAspect="1"/>
          </p:cNvSpPr>
          <p:nvPr>
            <p:ph type="pic" sz="quarter" idx="11"/>
          </p:nvPr>
        </p:nvSpPr>
        <p:spPr>
          <a:xfrm>
            <a:off x="404142" y="2256444"/>
            <a:ext cx="1228800" cy="1641042"/>
          </a:xfrm>
        </p:spPr>
        <p:txBody>
          <a:bodyPr>
            <a:no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6" name="Slide Subtitle"/>
          <p:cNvSpPr>
            <a:spLocks noGrp="1"/>
          </p:cNvSpPr>
          <p:nvPr>
            <p:ph type="body" sz="quarter" idx="16"/>
          </p:nvPr>
        </p:nvSpPr>
        <p:spPr>
          <a:xfrm>
            <a:off x="404149" y="1393803"/>
            <a:ext cx="8381151" cy="846507"/>
          </a:xfrm>
        </p:spPr>
        <p:txBody>
          <a:bodyPr>
            <a:normAutofit/>
          </a:bodyPr>
          <a:lstStyle>
            <a:lvl1pPr marL="0" indent="0">
              <a:buNone/>
              <a:defRPr sz="3800" b="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Slide Title"/>
          <p:cNvSpPr>
            <a:spLocks noGrp="1"/>
          </p:cNvSpPr>
          <p:nvPr>
            <p:ph type="title"/>
          </p:nvPr>
        </p:nvSpPr>
        <p:spPr>
          <a:xfrm>
            <a:off x="409600" y="546133"/>
            <a:ext cx="12185600" cy="84650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3224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offse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Right Large"/>
          <p:cNvSpPr>
            <a:spLocks noGrp="1"/>
          </p:cNvSpPr>
          <p:nvPr>
            <p:ph sz="quarter" idx="16"/>
          </p:nvPr>
        </p:nvSpPr>
        <p:spPr>
          <a:xfrm>
            <a:off x="4608471" y="2537741"/>
            <a:ext cx="7986729" cy="6758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Left Small"/>
          <p:cNvSpPr>
            <a:spLocks noGrp="1"/>
          </p:cNvSpPr>
          <p:nvPr>
            <p:ph sz="quarter" idx="12"/>
          </p:nvPr>
        </p:nvSpPr>
        <p:spPr>
          <a:xfrm>
            <a:off x="409600" y="2537741"/>
            <a:ext cx="3788800" cy="6758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8634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offset lef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Right Large"/>
          <p:cNvSpPr>
            <a:spLocks noGrp="1"/>
          </p:cNvSpPr>
          <p:nvPr>
            <p:ph sz="quarter" idx="16"/>
          </p:nvPr>
        </p:nvSpPr>
        <p:spPr>
          <a:xfrm>
            <a:off x="4608471" y="3235025"/>
            <a:ext cx="7986729" cy="6060999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3" name="Column Title Right Large"/>
          <p:cNvSpPr>
            <a:spLocks noGrp="1"/>
          </p:cNvSpPr>
          <p:nvPr>
            <p:ph type="body" sz="quarter" idx="17"/>
          </p:nvPr>
        </p:nvSpPr>
        <p:spPr>
          <a:xfrm>
            <a:off x="4608471" y="2537742"/>
            <a:ext cx="7986729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Left Small"/>
          <p:cNvSpPr>
            <a:spLocks noGrp="1"/>
          </p:cNvSpPr>
          <p:nvPr>
            <p:ph sz="quarter" idx="12"/>
          </p:nvPr>
        </p:nvSpPr>
        <p:spPr>
          <a:xfrm>
            <a:off x="409600" y="3235025"/>
            <a:ext cx="3788800" cy="6060999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Column Title Left Small"/>
          <p:cNvSpPr>
            <a:spLocks noGrp="1"/>
          </p:cNvSpPr>
          <p:nvPr>
            <p:ph type="body" sz="quarter" idx="15"/>
          </p:nvPr>
        </p:nvSpPr>
        <p:spPr>
          <a:xfrm>
            <a:off x="409600" y="2537742"/>
            <a:ext cx="37888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6996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offse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 Small"/>
          <p:cNvSpPr>
            <a:spLocks noGrp="1"/>
          </p:cNvSpPr>
          <p:nvPr>
            <p:ph sz="quarter" idx="18"/>
          </p:nvPr>
        </p:nvSpPr>
        <p:spPr>
          <a:xfrm>
            <a:off x="8807343" y="2537741"/>
            <a:ext cx="3788800" cy="6758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Content Left Large"/>
          <p:cNvSpPr>
            <a:spLocks noGrp="1"/>
          </p:cNvSpPr>
          <p:nvPr>
            <p:ph sz="quarter" idx="16"/>
          </p:nvPr>
        </p:nvSpPr>
        <p:spPr>
          <a:xfrm>
            <a:off x="409600" y="2537741"/>
            <a:ext cx="7987673" cy="6758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690" indent="0">
              <a:buNone/>
              <a:defRPr/>
            </a:lvl2pPr>
            <a:lvl3pPr marL="866851" indent="0">
              <a:buNone/>
              <a:defRPr/>
            </a:lvl3pPr>
            <a:lvl4pPr marL="1288902" indent="0">
              <a:buNone/>
              <a:defRPr/>
            </a:lvl4pPr>
            <a:lvl5pPr marL="172106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2699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708790" y="1877230"/>
            <a:ext cx="4002382" cy="1252314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ection Divider Title"/>
          <p:cNvSpPr>
            <a:spLocks noGrp="1"/>
          </p:cNvSpPr>
          <p:nvPr>
            <p:ph type="title"/>
          </p:nvPr>
        </p:nvSpPr>
        <p:spPr>
          <a:xfrm>
            <a:off x="708789" y="959307"/>
            <a:ext cx="4479552" cy="84650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847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top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8436748" y="2678817"/>
            <a:ext cx="4002382" cy="1252314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ection Divider Title"/>
          <p:cNvSpPr>
            <a:spLocks noGrp="1"/>
          </p:cNvSpPr>
          <p:nvPr>
            <p:ph type="title"/>
          </p:nvPr>
        </p:nvSpPr>
        <p:spPr>
          <a:xfrm>
            <a:off x="8440852" y="1625689"/>
            <a:ext cx="3998276" cy="846507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4284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560255" y="7717155"/>
            <a:ext cx="4002382" cy="1252314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ection Divider Title"/>
          <p:cNvSpPr>
            <a:spLocks noGrp="1"/>
          </p:cNvSpPr>
          <p:nvPr>
            <p:ph type="title"/>
          </p:nvPr>
        </p:nvSpPr>
        <p:spPr>
          <a:xfrm>
            <a:off x="564361" y="6664027"/>
            <a:ext cx="3998276" cy="846507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17365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bottom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8436748" y="6719301"/>
            <a:ext cx="4002382" cy="1252314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ection Divider Title"/>
          <p:cNvSpPr>
            <a:spLocks noGrp="1"/>
          </p:cNvSpPr>
          <p:nvPr>
            <p:ph type="title"/>
          </p:nvPr>
        </p:nvSpPr>
        <p:spPr>
          <a:xfrm>
            <a:off x="8440852" y="5666173"/>
            <a:ext cx="3998276" cy="846507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1278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mid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2412826" y="1779114"/>
            <a:ext cx="4002382" cy="1252314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ection DividerTitle"/>
          <p:cNvSpPr>
            <a:spLocks noGrp="1"/>
          </p:cNvSpPr>
          <p:nvPr>
            <p:ph type="title"/>
          </p:nvPr>
        </p:nvSpPr>
        <p:spPr>
          <a:xfrm>
            <a:off x="613435" y="725986"/>
            <a:ext cx="5801772" cy="846507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5218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section Divider Text"/>
          <p:cNvSpPr>
            <a:spLocks noGrp="1"/>
          </p:cNvSpPr>
          <p:nvPr>
            <p:ph type="body" sz="quarter" idx="11"/>
          </p:nvPr>
        </p:nvSpPr>
        <p:spPr>
          <a:xfrm>
            <a:off x="613436" y="1779114"/>
            <a:ext cx="11925156" cy="3422807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ubsection Divider Title"/>
          <p:cNvSpPr>
            <a:spLocks noGrp="1"/>
          </p:cNvSpPr>
          <p:nvPr>
            <p:ph type="title"/>
          </p:nvPr>
        </p:nvSpPr>
        <p:spPr>
          <a:xfrm>
            <a:off x="613438" y="725986"/>
            <a:ext cx="11912887" cy="846507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6619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48" y="0"/>
            <a:ext cx="12991967" cy="9753600"/>
          </a:xfrm>
          <a:prstGeom prst="rect">
            <a:avLst/>
          </a:prstGeom>
        </p:spPr>
      </p:pic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4140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" y="0"/>
            <a:ext cx="12991967" cy="9753600"/>
          </a:xfrm>
          <a:prstGeom prst="rect">
            <a:avLst/>
          </a:prstGeom>
        </p:spPr>
      </p:pic>
      <p:sp>
        <p:nvSpPr>
          <p:cNvPr id="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0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055239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46127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53497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3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273857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508988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5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16087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6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72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72" y="6895174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522274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7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72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72" y="6895174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568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8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72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72" y="6895174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989682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9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076046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10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72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72" y="6895174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359576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1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11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103665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1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6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72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72" y="6895174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880333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ual column -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lumn Title Right"/>
          <p:cNvSpPr>
            <a:spLocks noGrp="1"/>
          </p:cNvSpPr>
          <p:nvPr>
            <p:ph type="body" sz="quarter" idx="17"/>
          </p:nvPr>
        </p:nvSpPr>
        <p:spPr>
          <a:xfrm>
            <a:off x="68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lumn Title Left"/>
          <p:cNvSpPr>
            <a:spLocks noGrp="1"/>
          </p:cNvSpPr>
          <p:nvPr>
            <p:ph type="body" sz="quarter" idx="15"/>
          </p:nvPr>
        </p:nvSpPr>
        <p:spPr>
          <a:xfrm>
            <a:off x="4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Content Left"/>
          <p:cNvSpPr>
            <a:spLocks noGrp="1"/>
          </p:cNvSpPr>
          <p:nvPr>
            <p:ph sz="quarter" idx="12"/>
          </p:nvPr>
        </p:nvSpPr>
        <p:spPr>
          <a:xfrm>
            <a:off x="409600" y="3235840"/>
            <a:ext cx="5785600" cy="5918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5" name="Content Left"/>
          <p:cNvSpPr>
            <a:spLocks noGrp="1"/>
          </p:cNvSpPr>
          <p:nvPr>
            <p:ph sz="quarter" idx="18"/>
          </p:nvPr>
        </p:nvSpPr>
        <p:spPr>
          <a:xfrm>
            <a:off x="6809600" y="3235840"/>
            <a:ext cx="5785600" cy="5918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461221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ual column offset righ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 Small"/>
          <p:cNvSpPr>
            <a:spLocks noGrp="1"/>
          </p:cNvSpPr>
          <p:nvPr>
            <p:ph sz="quarter" idx="18"/>
          </p:nvPr>
        </p:nvSpPr>
        <p:spPr>
          <a:xfrm>
            <a:off x="8807343" y="3235025"/>
            <a:ext cx="3788800" cy="6060999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5" name="Column Title Right Small"/>
          <p:cNvSpPr>
            <a:spLocks noGrp="1"/>
          </p:cNvSpPr>
          <p:nvPr>
            <p:ph type="body" sz="quarter" idx="19"/>
          </p:nvPr>
        </p:nvSpPr>
        <p:spPr>
          <a:xfrm>
            <a:off x="8807343" y="2537742"/>
            <a:ext cx="37888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Left Large"/>
          <p:cNvSpPr>
            <a:spLocks noGrp="1"/>
          </p:cNvSpPr>
          <p:nvPr>
            <p:ph sz="quarter" idx="16"/>
          </p:nvPr>
        </p:nvSpPr>
        <p:spPr>
          <a:xfrm>
            <a:off x="409600" y="3235025"/>
            <a:ext cx="7987673" cy="6060999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3" name="Column Title Left Large"/>
          <p:cNvSpPr>
            <a:spLocks noGrp="1"/>
          </p:cNvSpPr>
          <p:nvPr>
            <p:ph type="body" sz="quarter" idx="17"/>
          </p:nvPr>
        </p:nvSpPr>
        <p:spPr>
          <a:xfrm>
            <a:off x="409600" y="2537742"/>
            <a:ext cx="7987673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32267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12431951" y="9199268"/>
            <a:ext cx="342558" cy="347048"/>
          </a:xfrm>
        </p:spPr>
        <p:txBody>
          <a:bodyPr/>
          <a:lstStyle>
            <a:lvl1pPr>
              <a:defRPr/>
            </a:lvl1pPr>
          </a:lstStyle>
          <a:p>
            <a:fld id="{62E0BBFD-3C28-455B-B3E3-FD8D1415BAC5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 dirty="0">
              <a:solidFill>
                <a:srgbClr val="58A618"/>
              </a:solidFill>
            </a:endParaRPr>
          </a:p>
        </p:txBody>
      </p:sp>
      <p:sp>
        <p:nvSpPr>
          <p:cNvPr id="5" name="Line 22"/>
          <p:cNvSpPr>
            <a:spLocks noChangeShapeType="1"/>
          </p:cNvSpPr>
          <p:nvPr/>
        </p:nvSpPr>
        <p:spPr bwMode="auto">
          <a:xfrm>
            <a:off x="117405" y="1623343"/>
            <a:ext cx="12756444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lIns="145570" tIns="72786" rIns="145570" bIns="72786"/>
          <a:lstStyle/>
          <a:p>
            <a:pPr algn="l" defTabSz="1455700" hangingPunct="1">
              <a:defRPr/>
            </a:pPr>
            <a:endParaRPr lang="de-DE" sz="1600" b="1" kern="1200" dirty="0">
              <a:solidFill>
                <a:srgbClr val="4D5357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Line 22"/>
          <p:cNvSpPr>
            <a:spLocks noChangeShapeType="1"/>
          </p:cNvSpPr>
          <p:nvPr userDrawn="1"/>
        </p:nvSpPr>
        <p:spPr bwMode="auto">
          <a:xfrm>
            <a:off x="117405" y="1623343"/>
            <a:ext cx="12756444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lIns="145570" tIns="72786" rIns="145570" bIns="72786"/>
          <a:lstStyle/>
          <a:p>
            <a:pPr algn="l" defTabSz="1455700" hangingPunct="1">
              <a:defRPr/>
            </a:pPr>
            <a:endParaRPr lang="de-DE" sz="1600" b="1" kern="1200" dirty="0">
              <a:solidFill>
                <a:srgbClr val="4D5357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4668472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" y="0"/>
            <a:ext cx="12991967" cy="9753600"/>
          </a:xfrm>
          <a:prstGeom prst="rect">
            <a:avLst/>
          </a:prstGeom>
        </p:spPr>
      </p:pic>
      <p:sp>
        <p:nvSpPr>
          <p:cNvPr id="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0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348083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" y="0"/>
            <a:ext cx="1299196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13993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1" y="0"/>
            <a:ext cx="1299196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3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69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69" y="6895171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481219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0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437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0" y="1706667"/>
            <a:ext cx="12185600" cy="7467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47889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itle with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Quote Text"/>
          <p:cNvSpPr>
            <a:spLocks noGrp="1"/>
          </p:cNvSpPr>
          <p:nvPr>
            <p:ph type="body" sz="quarter" idx="13"/>
          </p:nvPr>
        </p:nvSpPr>
        <p:spPr>
          <a:xfrm>
            <a:off x="9213508" y="4571845"/>
            <a:ext cx="3381695" cy="3555329"/>
          </a:xfrm>
        </p:spPr>
        <p:txBody>
          <a:bodyPr lIns="0" rIns="0" anchor="ctr" anchorCtr="0">
            <a:normAutofit/>
          </a:bodyPr>
          <a:lstStyle>
            <a:lvl1pPr marL="0" indent="0">
              <a:spcAft>
                <a:spcPts val="956"/>
              </a:spcAft>
              <a:buNone/>
              <a:defRPr sz="3200" b="1" baseline="0">
                <a:solidFill>
                  <a:srgbClr val="4D4D4D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Quote Source"/>
          <p:cNvSpPr>
            <a:spLocks noGrp="1"/>
          </p:cNvSpPr>
          <p:nvPr>
            <p:ph type="body" sz="quarter" idx="14"/>
          </p:nvPr>
        </p:nvSpPr>
        <p:spPr>
          <a:xfrm>
            <a:off x="9807872" y="8162122"/>
            <a:ext cx="2787331" cy="1023433"/>
          </a:xfrm>
        </p:spPr>
        <p:txBody>
          <a:bodyPr lIns="0" rIns="0">
            <a:noAutofit/>
          </a:bodyPr>
          <a:lstStyle>
            <a:lvl1pPr marL="0" indent="0" algn="r">
              <a:spcAft>
                <a:spcPts val="0"/>
              </a:spcAft>
              <a:buNone/>
              <a:defRPr sz="2200" i="1" baseline="0">
                <a:solidFill>
                  <a:srgbClr val="4D4D4D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1" y="1706667"/>
            <a:ext cx="7820156" cy="75893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rgbClr val="3333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24261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itle with quot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Quote Source"/>
          <p:cNvSpPr>
            <a:spLocks noGrp="1"/>
          </p:cNvSpPr>
          <p:nvPr>
            <p:ph type="body" sz="quarter" idx="14"/>
          </p:nvPr>
        </p:nvSpPr>
        <p:spPr>
          <a:xfrm>
            <a:off x="9807872" y="8162122"/>
            <a:ext cx="2787331" cy="1023433"/>
          </a:xfrm>
        </p:spPr>
        <p:txBody>
          <a:bodyPr lIns="0" rIns="0">
            <a:noAutofit/>
          </a:bodyPr>
          <a:lstStyle>
            <a:lvl1pPr marL="0" indent="0" algn="r">
              <a:spcAft>
                <a:spcPts val="0"/>
              </a:spcAft>
              <a:buNone/>
              <a:defRPr sz="2200" i="1" baseline="0">
                <a:solidFill>
                  <a:srgbClr val="4D4D4D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Quote Text"/>
          <p:cNvSpPr>
            <a:spLocks noGrp="1"/>
          </p:cNvSpPr>
          <p:nvPr>
            <p:ph type="body" sz="quarter" idx="13"/>
          </p:nvPr>
        </p:nvSpPr>
        <p:spPr>
          <a:xfrm>
            <a:off x="9213508" y="4571845"/>
            <a:ext cx="3381695" cy="3555329"/>
          </a:xfrm>
        </p:spPr>
        <p:txBody>
          <a:bodyPr lIns="0" rIns="0" anchor="ctr" anchorCtr="0">
            <a:normAutofit/>
          </a:bodyPr>
          <a:lstStyle>
            <a:lvl1pPr marL="0" indent="0">
              <a:spcAft>
                <a:spcPts val="956"/>
              </a:spcAft>
              <a:buNone/>
              <a:defRPr sz="3200" b="1" baseline="0">
                <a:solidFill>
                  <a:srgbClr val="4D4D4D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1" y="1706667"/>
            <a:ext cx="7820156" cy="75893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084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, Title,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"/>
          <p:cNvSpPr>
            <a:spLocks noGrp="1"/>
          </p:cNvSpPr>
          <p:nvPr>
            <p:ph sz="quarter" idx="12"/>
          </p:nvPr>
        </p:nvSpPr>
        <p:spPr>
          <a:xfrm>
            <a:off x="409600" y="2553175"/>
            <a:ext cx="12185600" cy="6600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241034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Right"/>
          <p:cNvSpPr>
            <a:spLocks noGrp="1"/>
          </p:cNvSpPr>
          <p:nvPr>
            <p:ph sz="quarter" idx="14"/>
          </p:nvPr>
        </p:nvSpPr>
        <p:spPr>
          <a:xfrm>
            <a:off x="6809600" y="2553174"/>
            <a:ext cx="5785600" cy="6620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Content Left"/>
          <p:cNvSpPr>
            <a:spLocks noGrp="1"/>
          </p:cNvSpPr>
          <p:nvPr>
            <p:ph sz="quarter" idx="12"/>
          </p:nvPr>
        </p:nvSpPr>
        <p:spPr>
          <a:xfrm>
            <a:off x="409600" y="2553175"/>
            <a:ext cx="5785600" cy="66207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8023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-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lumn Title Right"/>
          <p:cNvSpPr>
            <a:spLocks noGrp="1"/>
          </p:cNvSpPr>
          <p:nvPr>
            <p:ph type="body" sz="quarter" idx="17"/>
          </p:nvPr>
        </p:nvSpPr>
        <p:spPr>
          <a:xfrm>
            <a:off x="68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lumn Title Left"/>
          <p:cNvSpPr>
            <a:spLocks noGrp="1"/>
          </p:cNvSpPr>
          <p:nvPr>
            <p:ph type="body" sz="quarter" idx="15"/>
          </p:nvPr>
        </p:nvSpPr>
        <p:spPr>
          <a:xfrm>
            <a:off x="4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Content Left"/>
          <p:cNvSpPr>
            <a:spLocks noGrp="1"/>
          </p:cNvSpPr>
          <p:nvPr>
            <p:ph sz="quarter" idx="12"/>
          </p:nvPr>
        </p:nvSpPr>
        <p:spPr>
          <a:xfrm>
            <a:off x="409600" y="3235840"/>
            <a:ext cx="5785600" cy="59187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429805" indent="-283166"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Content Left"/>
          <p:cNvSpPr>
            <a:spLocks noGrp="1"/>
          </p:cNvSpPr>
          <p:nvPr>
            <p:ph sz="quarter" idx="18"/>
          </p:nvPr>
        </p:nvSpPr>
        <p:spPr>
          <a:xfrm>
            <a:off x="6809600" y="3235840"/>
            <a:ext cx="5785600" cy="59187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83710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offset righ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 Small"/>
          <p:cNvSpPr>
            <a:spLocks noGrp="1"/>
          </p:cNvSpPr>
          <p:nvPr>
            <p:ph sz="quarter" idx="18"/>
          </p:nvPr>
        </p:nvSpPr>
        <p:spPr>
          <a:xfrm>
            <a:off x="8807343" y="3235025"/>
            <a:ext cx="3788800" cy="5918720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Column Title Right Small"/>
          <p:cNvSpPr>
            <a:spLocks noGrp="1"/>
          </p:cNvSpPr>
          <p:nvPr>
            <p:ph type="body" sz="quarter" idx="19"/>
          </p:nvPr>
        </p:nvSpPr>
        <p:spPr>
          <a:xfrm>
            <a:off x="8807343" y="2537742"/>
            <a:ext cx="37888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Left Large"/>
          <p:cNvSpPr>
            <a:spLocks noGrp="1"/>
          </p:cNvSpPr>
          <p:nvPr>
            <p:ph sz="quarter" idx="16"/>
          </p:nvPr>
        </p:nvSpPr>
        <p:spPr>
          <a:xfrm>
            <a:off x="409600" y="3235025"/>
            <a:ext cx="7987673" cy="59187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429805" indent="-283166">
              <a:defRPr sz="25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3" name="Column Title Left Large"/>
          <p:cNvSpPr>
            <a:spLocks noGrp="1"/>
          </p:cNvSpPr>
          <p:nvPr>
            <p:ph type="body" sz="quarter" idx="17"/>
          </p:nvPr>
        </p:nvSpPr>
        <p:spPr>
          <a:xfrm>
            <a:off x="409600" y="2537742"/>
            <a:ext cx="7987673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10583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p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"/>
          <p:cNvSpPr>
            <a:spLocks noGrp="1"/>
          </p:cNvSpPr>
          <p:nvPr>
            <p:ph sz="quarter" idx="18"/>
          </p:nvPr>
        </p:nvSpPr>
        <p:spPr>
          <a:xfrm>
            <a:off x="8908800" y="2537742"/>
            <a:ext cx="3686400" cy="6616024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2" name="Content Middle"/>
          <p:cNvSpPr>
            <a:spLocks noGrp="1"/>
          </p:cNvSpPr>
          <p:nvPr>
            <p:ph sz="quarter" idx="16"/>
          </p:nvPr>
        </p:nvSpPr>
        <p:spPr>
          <a:xfrm>
            <a:off x="4659200" y="2537742"/>
            <a:ext cx="3686400" cy="657569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Content Left"/>
          <p:cNvSpPr>
            <a:spLocks noGrp="1"/>
          </p:cNvSpPr>
          <p:nvPr>
            <p:ph sz="quarter" idx="12"/>
          </p:nvPr>
        </p:nvSpPr>
        <p:spPr>
          <a:xfrm>
            <a:off x="409600" y="2537742"/>
            <a:ext cx="3686400" cy="657569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10222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ple column -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1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"/>
          <p:cNvSpPr>
            <a:spLocks noGrp="1"/>
          </p:cNvSpPr>
          <p:nvPr>
            <p:ph sz="quarter" idx="18"/>
          </p:nvPr>
        </p:nvSpPr>
        <p:spPr>
          <a:xfrm>
            <a:off x="8807343" y="3235025"/>
            <a:ext cx="3737600" cy="5938904"/>
          </a:xfrm>
        </p:spPr>
        <p:txBody>
          <a:bodyPr>
            <a:noAutofit/>
          </a:bodyPr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5" name="Column Title Right"/>
          <p:cNvSpPr>
            <a:spLocks noGrp="1"/>
          </p:cNvSpPr>
          <p:nvPr>
            <p:ph type="body" sz="quarter" idx="19"/>
          </p:nvPr>
        </p:nvSpPr>
        <p:spPr>
          <a:xfrm>
            <a:off x="8807343" y="2537742"/>
            <a:ext cx="3737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Middle"/>
          <p:cNvSpPr>
            <a:spLocks noGrp="1"/>
          </p:cNvSpPr>
          <p:nvPr>
            <p:ph sz="quarter" idx="16"/>
          </p:nvPr>
        </p:nvSpPr>
        <p:spPr>
          <a:xfrm>
            <a:off x="4608473" y="3235027"/>
            <a:ext cx="3737600" cy="5959067"/>
          </a:xfrm>
        </p:spPr>
        <p:txBody>
          <a:bodyPr>
            <a:normAutofit/>
          </a:bodyPr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3" name="Column Title Middle"/>
          <p:cNvSpPr>
            <a:spLocks noGrp="1"/>
          </p:cNvSpPr>
          <p:nvPr>
            <p:ph type="body" sz="quarter" idx="17"/>
          </p:nvPr>
        </p:nvSpPr>
        <p:spPr>
          <a:xfrm>
            <a:off x="4603957" y="2537742"/>
            <a:ext cx="3737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Left"/>
          <p:cNvSpPr>
            <a:spLocks noGrp="1"/>
          </p:cNvSpPr>
          <p:nvPr>
            <p:ph sz="quarter" idx="12"/>
          </p:nvPr>
        </p:nvSpPr>
        <p:spPr>
          <a:xfrm>
            <a:off x="409600" y="3235027"/>
            <a:ext cx="3737600" cy="5959067"/>
          </a:xfrm>
        </p:spPr>
        <p:txBody>
          <a:bodyPr>
            <a:normAutofit/>
          </a:bodyPr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Column Title Left"/>
          <p:cNvSpPr>
            <a:spLocks noGrp="1"/>
          </p:cNvSpPr>
          <p:nvPr>
            <p:ph type="body" sz="quarter" idx="15"/>
          </p:nvPr>
        </p:nvSpPr>
        <p:spPr>
          <a:xfrm>
            <a:off x="405084" y="2537742"/>
            <a:ext cx="3737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94295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bst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3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ombstone Content 8"/>
          <p:cNvSpPr>
            <a:spLocks noGrp="1"/>
          </p:cNvSpPr>
          <p:nvPr>
            <p:ph sz="quarter" idx="52"/>
          </p:nvPr>
        </p:nvSpPr>
        <p:spPr>
          <a:xfrm>
            <a:off x="9736266" y="7159722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862" indent="0">
              <a:lnSpc>
                <a:spcPct val="110000"/>
              </a:lnSpc>
              <a:buNone/>
              <a:defRPr sz="1600"/>
            </a:lvl2pPr>
            <a:lvl3pPr marL="867195" indent="0">
              <a:lnSpc>
                <a:spcPct val="110000"/>
              </a:lnSpc>
              <a:buNone/>
              <a:defRPr sz="1600"/>
            </a:lvl3pPr>
            <a:lvl4pPr marL="1289417" indent="0">
              <a:lnSpc>
                <a:spcPct val="110000"/>
              </a:lnSpc>
              <a:buNone/>
              <a:defRPr sz="1600"/>
            </a:lvl4pPr>
            <a:lvl5pPr marL="1721748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5" name="Tombstone Title 8"/>
          <p:cNvSpPr>
            <a:spLocks noGrp="1"/>
          </p:cNvSpPr>
          <p:nvPr>
            <p:ph type="body" sz="quarter" idx="53"/>
          </p:nvPr>
        </p:nvSpPr>
        <p:spPr>
          <a:xfrm>
            <a:off x="9736266" y="6796590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9" name="Tombstone Picture 8"/>
          <p:cNvSpPr>
            <a:spLocks noGrp="1"/>
          </p:cNvSpPr>
          <p:nvPr>
            <p:ph type="pic" sz="quarter" idx="56"/>
          </p:nvPr>
        </p:nvSpPr>
        <p:spPr>
          <a:xfrm>
            <a:off x="9736266" y="5947665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1" name="Tombstone Content 7"/>
          <p:cNvSpPr>
            <a:spLocks noGrp="1"/>
          </p:cNvSpPr>
          <p:nvPr>
            <p:ph sz="quarter" idx="50"/>
          </p:nvPr>
        </p:nvSpPr>
        <p:spPr>
          <a:xfrm>
            <a:off x="6627734" y="7159722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862" indent="0">
              <a:lnSpc>
                <a:spcPct val="110000"/>
              </a:lnSpc>
              <a:buNone/>
              <a:defRPr sz="1600"/>
            </a:lvl2pPr>
            <a:lvl3pPr marL="867195" indent="0">
              <a:lnSpc>
                <a:spcPct val="110000"/>
              </a:lnSpc>
              <a:buNone/>
              <a:defRPr sz="1600"/>
            </a:lvl3pPr>
            <a:lvl4pPr marL="1289417" indent="0">
              <a:lnSpc>
                <a:spcPct val="110000"/>
              </a:lnSpc>
              <a:buNone/>
              <a:defRPr sz="1600"/>
            </a:lvl4pPr>
            <a:lvl5pPr marL="1721748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2" name="Tombstone Title 7"/>
          <p:cNvSpPr>
            <a:spLocks noGrp="1"/>
          </p:cNvSpPr>
          <p:nvPr>
            <p:ph type="body" sz="quarter" idx="51"/>
          </p:nvPr>
        </p:nvSpPr>
        <p:spPr>
          <a:xfrm>
            <a:off x="6627734" y="6796590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8" name="Tombstone Picture 7"/>
          <p:cNvSpPr>
            <a:spLocks noGrp="1"/>
          </p:cNvSpPr>
          <p:nvPr>
            <p:ph type="pic" sz="quarter" idx="55"/>
          </p:nvPr>
        </p:nvSpPr>
        <p:spPr>
          <a:xfrm>
            <a:off x="6627377" y="5947665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8" name="Tombstone Content 6"/>
          <p:cNvSpPr>
            <a:spLocks noGrp="1"/>
          </p:cNvSpPr>
          <p:nvPr>
            <p:ph sz="quarter" idx="48"/>
          </p:nvPr>
        </p:nvSpPr>
        <p:spPr>
          <a:xfrm>
            <a:off x="3519201" y="7159722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862" indent="0">
              <a:lnSpc>
                <a:spcPct val="110000"/>
              </a:lnSpc>
              <a:buNone/>
              <a:defRPr sz="1600"/>
            </a:lvl2pPr>
            <a:lvl3pPr marL="867195" indent="0">
              <a:lnSpc>
                <a:spcPct val="110000"/>
              </a:lnSpc>
              <a:buNone/>
              <a:defRPr sz="1600"/>
            </a:lvl3pPr>
            <a:lvl4pPr marL="1289417" indent="0">
              <a:lnSpc>
                <a:spcPct val="110000"/>
              </a:lnSpc>
              <a:buNone/>
              <a:defRPr sz="1600"/>
            </a:lvl4pPr>
            <a:lvl5pPr marL="1721748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9" name="Tombstone Title 6"/>
          <p:cNvSpPr>
            <a:spLocks noGrp="1"/>
          </p:cNvSpPr>
          <p:nvPr>
            <p:ph type="body" sz="quarter" idx="49"/>
          </p:nvPr>
        </p:nvSpPr>
        <p:spPr>
          <a:xfrm>
            <a:off x="3519201" y="6796590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7" name="Tombstone Picture 6"/>
          <p:cNvSpPr>
            <a:spLocks noGrp="1"/>
          </p:cNvSpPr>
          <p:nvPr>
            <p:ph type="pic" sz="quarter" idx="54"/>
          </p:nvPr>
        </p:nvSpPr>
        <p:spPr>
          <a:xfrm>
            <a:off x="3518490" y="5947665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4" name="Tombstone Content 5"/>
          <p:cNvSpPr>
            <a:spLocks noGrp="1"/>
          </p:cNvSpPr>
          <p:nvPr>
            <p:ph sz="quarter" idx="45"/>
          </p:nvPr>
        </p:nvSpPr>
        <p:spPr>
          <a:xfrm>
            <a:off x="404145" y="7159722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862" indent="0">
              <a:lnSpc>
                <a:spcPct val="110000"/>
              </a:lnSpc>
              <a:buNone/>
              <a:defRPr sz="1600"/>
            </a:lvl2pPr>
            <a:lvl3pPr marL="867195" indent="0">
              <a:lnSpc>
                <a:spcPct val="110000"/>
              </a:lnSpc>
              <a:buNone/>
              <a:defRPr sz="1600"/>
            </a:lvl3pPr>
            <a:lvl4pPr marL="1289417" indent="0">
              <a:lnSpc>
                <a:spcPct val="110000"/>
              </a:lnSpc>
              <a:buNone/>
              <a:defRPr sz="1600"/>
            </a:lvl4pPr>
            <a:lvl5pPr marL="1721748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5" name="Tombstone Title 5"/>
          <p:cNvSpPr>
            <a:spLocks noGrp="1"/>
          </p:cNvSpPr>
          <p:nvPr>
            <p:ph type="body" sz="quarter" idx="46"/>
          </p:nvPr>
        </p:nvSpPr>
        <p:spPr>
          <a:xfrm>
            <a:off x="404145" y="6796590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6" name="Tombstone Picture 5"/>
          <p:cNvSpPr>
            <a:spLocks noGrp="1"/>
          </p:cNvSpPr>
          <p:nvPr>
            <p:ph type="pic" sz="quarter" idx="47"/>
          </p:nvPr>
        </p:nvSpPr>
        <p:spPr>
          <a:xfrm>
            <a:off x="409601" y="5947665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4" name="Tombstone Content 4"/>
          <p:cNvSpPr>
            <a:spLocks noGrp="1"/>
          </p:cNvSpPr>
          <p:nvPr>
            <p:ph sz="quarter" idx="38"/>
          </p:nvPr>
        </p:nvSpPr>
        <p:spPr>
          <a:xfrm>
            <a:off x="9736266" y="3578209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862" indent="0">
              <a:lnSpc>
                <a:spcPct val="110000"/>
              </a:lnSpc>
              <a:buNone/>
              <a:defRPr sz="1600"/>
            </a:lvl2pPr>
            <a:lvl3pPr marL="867195" indent="0">
              <a:lnSpc>
                <a:spcPct val="110000"/>
              </a:lnSpc>
              <a:buNone/>
              <a:defRPr sz="1600"/>
            </a:lvl3pPr>
            <a:lvl4pPr marL="1289417" indent="0">
              <a:lnSpc>
                <a:spcPct val="110000"/>
              </a:lnSpc>
              <a:buNone/>
              <a:defRPr sz="1600"/>
            </a:lvl4pPr>
            <a:lvl5pPr marL="1721748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5" name="Tombstone Ttle 4"/>
          <p:cNvSpPr>
            <a:spLocks noGrp="1"/>
          </p:cNvSpPr>
          <p:nvPr>
            <p:ph type="body" sz="quarter" idx="39"/>
          </p:nvPr>
        </p:nvSpPr>
        <p:spPr>
          <a:xfrm>
            <a:off x="9736266" y="3215077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Tombstone Picture 4"/>
          <p:cNvSpPr>
            <a:spLocks noGrp="1"/>
          </p:cNvSpPr>
          <p:nvPr>
            <p:ph type="pic" sz="quarter" idx="44"/>
          </p:nvPr>
        </p:nvSpPr>
        <p:spPr>
          <a:xfrm>
            <a:off x="9736266" y="2366153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8" name="Tombstone Content 3"/>
          <p:cNvSpPr>
            <a:spLocks noGrp="1"/>
          </p:cNvSpPr>
          <p:nvPr>
            <p:ph sz="quarter" idx="34"/>
          </p:nvPr>
        </p:nvSpPr>
        <p:spPr>
          <a:xfrm>
            <a:off x="6627734" y="3578209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862" indent="0">
              <a:lnSpc>
                <a:spcPct val="110000"/>
              </a:lnSpc>
              <a:buNone/>
              <a:defRPr sz="1600"/>
            </a:lvl2pPr>
            <a:lvl3pPr marL="867195" indent="0">
              <a:lnSpc>
                <a:spcPct val="110000"/>
              </a:lnSpc>
              <a:buNone/>
              <a:defRPr sz="1600"/>
            </a:lvl3pPr>
            <a:lvl4pPr marL="1289417" indent="0">
              <a:lnSpc>
                <a:spcPct val="110000"/>
              </a:lnSpc>
              <a:buNone/>
              <a:defRPr sz="1600"/>
            </a:lvl4pPr>
            <a:lvl5pPr marL="1721748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9" name="Tombstone Title 3"/>
          <p:cNvSpPr>
            <a:spLocks noGrp="1"/>
          </p:cNvSpPr>
          <p:nvPr>
            <p:ph type="body" sz="quarter" idx="35"/>
          </p:nvPr>
        </p:nvSpPr>
        <p:spPr>
          <a:xfrm>
            <a:off x="6627734" y="3215077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Tombstone Picture 3"/>
          <p:cNvSpPr>
            <a:spLocks noGrp="1"/>
          </p:cNvSpPr>
          <p:nvPr>
            <p:ph type="pic" sz="quarter" idx="43"/>
          </p:nvPr>
        </p:nvSpPr>
        <p:spPr>
          <a:xfrm>
            <a:off x="6627377" y="2366153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2" name="Tombstone Content 2"/>
          <p:cNvSpPr>
            <a:spLocks noGrp="1"/>
          </p:cNvSpPr>
          <p:nvPr>
            <p:ph sz="quarter" idx="30"/>
          </p:nvPr>
        </p:nvSpPr>
        <p:spPr>
          <a:xfrm>
            <a:off x="3519201" y="3578209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862" indent="0">
              <a:lnSpc>
                <a:spcPct val="110000"/>
              </a:lnSpc>
              <a:buNone/>
              <a:defRPr sz="1600"/>
            </a:lvl2pPr>
            <a:lvl3pPr marL="867195" indent="0">
              <a:lnSpc>
                <a:spcPct val="110000"/>
              </a:lnSpc>
              <a:buNone/>
              <a:defRPr sz="1600"/>
            </a:lvl3pPr>
            <a:lvl4pPr marL="1289417" indent="0">
              <a:lnSpc>
                <a:spcPct val="110000"/>
              </a:lnSpc>
              <a:buNone/>
              <a:defRPr sz="1600"/>
            </a:lvl4pPr>
            <a:lvl5pPr marL="1721748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3" name="Tombstone Title 2"/>
          <p:cNvSpPr>
            <a:spLocks noGrp="1"/>
          </p:cNvSpPr>
          <p:nvPr>
            <p:ph type="body" sz="quarter" idx="31"/>
          </p:nvPr>
        </p:nvSpPr>
        <p:spPr>
          <a:xfrm>
            <a:off x="3519201" y="3215077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0" name="Tombstone Picture 2"/>
          <p:cNvSpPr>
            <a:spLocks noGrp="1"/>
          </p:cNvSpPr>
          <p:nvPr>
            <p:ph type="pic" sz="quarter" idx="42"/>
          </p:nvPr>
        </p:nvSpPr>
        <p:spPr>
          <a:xfrm>
            <a:off x="3518490" y="2366153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4" name="Tombstone Content 1"/>
          <p:cNvSpPr>
            <a:spLocks noGrp="1"/>
          </p:cNvSpPr>
          <p:nvPr>
            <p:ph sz="quarter" idx="18"/>
          </p:nvPr>
        </p:nvSpPr>
        <p:spPr>
          <a:xfrm>
            <a:off x="404145" y="3578209"/>
            <a:ext cx="2855363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34862" indent="0">
              <a:lnSpc>
                <a:spcPct val="110000"/>
              </a:lnSpc>
              <a:buNone/>
              <a:defRPr sz="1600"/>
            </a:lvl2pPr>
            <a:lvl3pPr marL="867195" indent="0">
              <a:lnSpc>
                <a:spcPct val="110000"/>
              </a:lnSpc>
              <a:buNone/>
              <a:defRPr sz="1600"/>
            </a:lvl3pPr>
            <a:lvl4pPr marL="1289417" indent="0">
              <a:lnSpc>
                <a:spcPct val="110000"/>
              </a:lnSpc>
              <a:buNone/>
              <a:defRPr sz="1600"/>
            </a:lvl4pPr>
            <a:lvl5pPr marL="1721748" indent="0">
              <a:lnSpc>
                <a:spcPct val="110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ombstone Title 1"/>
          <p:cNvSpPr>
            <a:spLocks noGrp="1"/>
          </p:cNvSpPr>
          <p:nvPr>
            <p:ph type="body" sz="quarter" idx="19"/>
          </p:nvPr>
        </p:nvSpPr>
        <p:spPr>
          <a:xfrm>
            <a:off x="404145" y="3215077"/>
            <a:ext cx="2855363" cy="34318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9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ombstone Picture 1"/>
          <p:cNvSpPr>
            <a:spLocks noGrp="1"/>
          </p:cNvSpPr>
          <p:nvPr>
            <p:ph type="pic" sz="quarter" idx="26"/>
          </p:nvPr>
        </p:nvSpPr>
        <p:spPr>
          <a:xfrm>
            <a:off x="409601" y="2366153"/>
            <a:ext cx="555413" cy="74055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4144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96550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Recogn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2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51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ombstone Content 8"/>
          <p:cNvSpPr>
            <a:spLocks noGrp="1"/>
          </p:cNvSpPr>
          <p:nvPr>
            <p:ph sz="quarter" idx="123"/>
          </p:nvPr>
        </p:nvSpPr>
        <p:spPr>
          <a:xfrm>
            <a:off x="9707093" y="7095231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3" name="Tombstone Picture 8"/>
          <p:cNvSpPr>
            <a:spLocks noGrp="1"/>
          </p:cNvSpPr>
          <p:nvPr>
            <p:ph type="pic" sz="quarter" idx="112"/>
          </p:nvPr>
        </p:nvSpPr>
        <p:spPr>
          <a:xfrm>
            <a:off x="9707093" y="5991236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6" name="Tombstone Content 7"/>
          <p:cNvSpPr>
            <a:spLocks noGrp="1"/>
          </p:cNvSpPr>
          <p:nvPr>
            <p:ph sz="quarter" idx="121"/>
          </p:nvPr>
        </p:nvSpPr>
        <p:spPr>
          <a:xfrm>
            <a:off x="6597136" y="7095231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2" name="Tombstone Picture 7"/>
          <p:cNvSpPr>
            <a:spLocks noGrp="1"/>
          </p:cNvSpPr>
          <p:nvPr>
            <p:ph type="pic" sz="quarter" idx="111"/>
          </p:nvPr>
        </p:nvSpPr>
        <p:spPr>
          <a:xfrm>
            <a:off x="6596186" y="5991236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4" name="Tombstone Content 6"/>
          <p:cNvSpPr>
            <a:spLocks noGrp="1"/>
          </p:cNvSpPr>
          <p:nvPr>
            <p:ph sz="quarter" idx="119"/>
          </p:nvPr>
        </p:nvSpPr>
        <p:spPr>
          <a:xfrm>
            <a:off x="3487179" y="7095231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1" name="Tombstone Picture 6"/>
          <p:cNvSpPr>
            <a:spLocks noGrp="1"/>
          </p:cNvSpPr>
          <p:nvPr>
            <p:ph type="pic" sz="quarter" idx="110"/>
          </p:nvPr>
        </p:nvSpPr>
        <p:spPr>
          <a:xfrm>
            <a:off x="3488131" y="5991236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2" name="Tombstone Content 5"/>
          <p:cNvSpPr>
            <a:spLocks noGrp="1"/>
          </p:cNvSpPr>
          <p:nvPr>
            <p:ph sz="quarter" idx="117"/>
          </p:nvPr>
        </p:nvSpPr>
        <p:spPr>
          <a:xfrm>
            <a:off x="377223" y="7095231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0" name="Tombstone Picture 5"/>
          <p:cNvSpPr>
            <a:spLocks noGrp="1"/>
          </p:cNvSpPr>
          <p:nvPr>
            <p:ph type="pic" sz="quarter" idx="109"/>
          </p:nvPr>
        </p:nvSpPr>
        <p:spPr>
          <a:xfrm>
            <a:off x="377223" y="5991236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0" name="Tombstone Content 4"/>
          <p:cNvSpPr>
            <a:spLocks noGrp="1"/>
          </p:cNvSpPr>
          <p:nvPr>
            <p:ph sz="quarter" idx="122"/>
          </p:nvPr>
        </p:nvSpPr>
        <p:spPr>
          <a:xfrm>
            <a:off x="9707093" y="3578209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2" name="Tombstone Picture 4"/>
          <p:cNvSpPr>
            <a:spLocks noGrp="1"/>
          </p:cNvSpPr>
          <p:nvPr>
            <p:ph type="pic" sz="quarter" idx="78"/>
          </p:nvPr>
        </p:nvSpPr>
        <p:spPr>
          <a:xfrm>
            <a:off x="9707093" y="2483558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5" name="Tombstone Content 3"/>
          <p:cNvSpPr>
            <a:spLocks noGrp="1"/>
          </p:cNvSpPr>
          <p:nvPr>
            <p:ph sz="quarter" idx="120"/>
          </p:nvPr>
        </p:nvSpPr>
        <p:spPr>
          <a:xfrm>
            <a:off x="6597136" y="3578209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1" name="Tombstone Picture 3"/>
          <p:cNvSpPr>
            <a:spLocks noGrp="1"/>
          </p:cNvSpPr>
          <p:nvPr>
            <p:ph type="pic" sz="quarter" idx="76"/>
          </p:nvPr>
        </p:nvSpPr>
        <p:spPr>
          <a:xfrm>
            <a:off x="6596186" y="2483558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3" name="Tombstone Content 2"/>
          <p:cNvSpPr>
            <a:spLocks noGrp="1"/>
          </p:cNvSpPr>
          <p:nvPr>
            <p:ph sz="quarter" idx="118"/>
          </p:nvPr>
        </p:nvSpPr>
        <p:spPr>
          <a:xfrm>
            <a:off x="3487179" y="3578209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8" name="Tombstone Picture 2"/>
          <p:cNvSpPr>
            <a:spLocks noGrp="1"/>
          </p:cNvSpPr>
          <p:nvPr>
            <p:ph type="pic" sz="quarter" idx="71"/>
          </p:nvPr>
        </p:nvSpPr>
        <p:spPr>
          <a:xfrm>
            <a:off x="3488131" y="2483558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3" name="Tombstone Content 1"/>
          <p:cNvSpPr>
            <a:spLocks noGrp="1"/>
          </p:cNvSpPr>
          <p:nvPr>
            <p:ph sz="quarter" idx="18"/>
          </p:nvPr>
        </p:nvSpPr>
        <p:spPr>
          <a:xfrm>
            <a:off x="377223" y="3578209"/>
            <a:ext cx="2918400" cy="218364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7" name="Tombstone Picture 1"/>
          <p:cNvSpPr>
            <a:spLocks noGrp="1"/>
          </p:cNvSpPr>
          <p:nvPr>
            <p:ph type="pic" sz="quarter" idx="70"/>
          </p:nvPr>
        </p:nvSpPr>
        <p:spPr>
          <a:xfrm>
            <a:off x="377223" y="2483558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2" name="Slide Subtitle"/>
          <p:cNvSpPr>
            <a:spLocks noGrp="1"/>
          </p:cNvSpPr>
          <p:nvPr>
            <p:ph type="body" sz="quarter" idx="13"/>
          </p:nvPr>
        </p:nvSpPr>
        <p:spPr>
          <a:xfrm>
            <a:off x="404144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Slide Title"/>
          <p:cNvSpPr>
            <a:spLocks noGrp="1"/>
          </p:cNvSpPr>
          <p:nvPr>
            <p:ph type="title"/>
          </p:nvPr>
        </p:nvSpPr>
        <p:spPr>
          <a:xfrm>
            <a:off x="409600" y="546133"/>
            <a:ext cx="12185600" cy="84650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885369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31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51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Quote Source 8"/>
          <p:cNvSpPr>
            <a:spLocks noGrp="1"/>
          </p:cNvSpPr>
          <p:nvPr>
            <p:ph sz="quarter" idx="131"/>
          </p:nvPr>
        </p:nvSpPr>
        <p:spPr>
          <a:xfrm>
            <a:off x="9707093" y="8911884"/>
            <a:ext cx="2918400" cy="384725"/>
          </a:xfrm>
        </p:spPr>
        <p:txBody>
          <a:bodyPr lIns="0" tIns="57334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81410" algn="r"/>
              </a:tabLst>
              <a:defRPr sz="1300" i="1"/>
            </a:lvl1pPr>
            <a:lvl2pPr marL="290751" indent="-280638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2pPr>
            <a:lvl3pPr marL="568861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3pPr>
            <a:lvl4pPr marL="859611" indent="-290751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4pPr>
            <a:lvl5pPr marL="1137720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Quote Content 8"/>
          <p:cNvSpPr>
            <a:spLocks noGrp="1"/>
          </p:cNvSpPr>
          <p:nvPr>
            <p:ph sz="quarter" idx="130" hasCustomPrompt="1"/>
          </p:nvPr>
        </p:nvSpPr>
        <p:spPr>
          <a:xfrm>
            <a:off x="9707093" y="7111590"/>
            <a:ext cx="2918400" cy="1721860"/>
          </a:xfrm>
        </p:spPr>
        <p:txBody>
          <a:bodyPr>
            <a:noAutofit/>
          </a:bodyPr>
          <a:lstStyle>
            <a:lvl1pPr marL="96075" indent="-9607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67" name="Quote Picture 8"/>
          <p:cNvSpPr>
            <a:spLocks noGrp="1"/>
          </p:cNvSpPr>
          <p:nvPr>
            <p:ph type="pic" sz="quarter" idx="116"/>
          </p:nvPr>
        </p:nvSpPr>
        <p:spPr>
          <a:xfrm>
            <a:off x="9711609" y="5968718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7" name="Quote Source 7"/>
          <p:cNvSpPr>
            <a:spLocks noGrp="1"/>
          </p:cNvSpPr>
          <p:nvPr>
            <p:ph sz="quarter" idx="127"/>
          </p:nvPr>
        </p:nvSpPr>
        <p:spPr>
          <a:xfrm>
            <a:off x="6606108" y="8911884"/>
            <a:ext cx="2918400" cy="384725"/>
          </a:xfrm>
        </p:spPr>
        <p:txBody>
          <a:bodyPr lIns="0" tIns="57334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81410" algn="r"/>
              </a:tabLst>
              <a:defRPr sz="1300" i="1"/>
            </a:lvl1pPr>
            <a:lvl2pPr marL="290751" indent="-280638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2pPr>
            <a:lvl3pPr marL="568861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3pPr>
            <a:lvl4pPr marL="859611" indent="-290751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4pPr>
            <a:lvl5pPr marL="1137720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Quote Content 7"/>
          <p:cNvSpPr>
            <a:spLocks noGrp="1"/>
          </p:cNvSpPr>
          <p:nvPr>
            <p:ph sz="quarter" idx="126" hasCustomPrompt="1"/>
          </p:nvPr>
        </p:nvSpPr>
        <p:spPr>
          <a:xfrm>
            <a:off x="6606108" y="7111590"/>
            <a:ext cx="2918400" cy="1721860"/>
          </a:xfrm>
        </p:spPr>
        <p:txBody>
          <a:bodyPr>
            <a:noAutofit/>
          </a:bodyPr>
          <a:lstStyle>
            <a:lvl1pPr marL="96075" indent="-9607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66" name="Quote Picture 7"/>
          <p:cNvSpPr>
            <a:spLocks noGrp="1"/>
          </p:cNvSpPr>
          <p:nvPr>
            <p:ph type="pic" sz="quarter" idx="115"/>
          </p:nvPr>
        </p:nvSpPr>
        <p:spPr>
          <a:xfrm>
            <a:off x="6622997" y="5979978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8" name="Quote Source 6"/>
          <p:cNvSpPr>
            <a:spLocks noGrp="1"/>
          </p:cNvSpPr>
          <p:nvPr>
            <p:ph sz="quarter" idx="123"/>
          </p:nvPr>
        </p:nvSpPr>
        <p:spPr>
          <a:xfrm>
            <a:off x="3488131" y="8911884"/>
            <a:ext cx="2918400" cy="384725"/>
          </a:xfrm>
        </p:spPr>
        <p:txBody>
          <a:bodyPr lIns="0" tIns="57334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81410" algn="r"/>
              </a:tabLst>
              <a:defRPr sz="1300" i="1"/>
            </a:lvl1pPr>
            <a:lvl2pPr marL="290751" indent="-280638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2pPr>
            <a:lvl3pPr marL="568861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3pPr>
            <a:lvl4pPr marL="859611" indent="-290751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4pPr>
            <a:lvl5pPr marL="1137720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Quote Content 6"/>
          <p:cNvSpPr>
            <a:spLocks noGrp="1"/>
          </p:cNvSpPr>
          <p:nvPr>
            <p:ph sz="quarter" idx="122" hasCustomPrompt="1"/>
          </p:nvPr>
        </p:nvSpPr>
        <p:spPr>
          <a:xfrm>
            <a:off x="3488131" y="7111590"/>
            <a:ext cx="2918400" cy="1721860"/>
          </a:xfrm>
        </p:spPr>
        <p:txBody>
          <a:bodyPr>
            <a:noAutofit/>
          </a:bodyPr>
          <a:lstStyle>
            <a:lvl1pPr marL="96075" indent="-9607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65" name="Quote Picture 6"/>
          <p:cNvSpPr>
            <a:spLocks noGrp="1"/>
          </p:cNvSpPr>
          <p:nvPr>
            <p:ph type="pic" sz="quarter" idx="114"/>
          </p:nvPr>
        </p:nvSpPr>
        <p:spPr>
          <a:xfrm>
            <a:off x="3488129" y="5979975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4" name="Quote Source 5"/>
          <p:cNvSpPr>
            <a:spLocks noGrp="1"/>
          </p:cNvSpPr>
          <p:nvPr>
            <p:ph sz="quarter" idx="119"/>
          </p:nvPr>
        </p:nvSpPr>
        <p:spPr>
          <a:xfrm>
            <a:off x="377223" y="8911884"/>
            <a:ext cx="2918400" cy="384725"/>
          </a:xfrm>
        </p:spPr>
        <p:txBody>
          <a:bodyPr lIns="0" tIns="57334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81410" algn="r"/>
              </a:tabLst>
              <a:defRPr sz="1300" i="1"/>
            </a:lvl1pPr>
            <a:lvl2pPr marL="290751" indent="-280638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2pPr>
            <a:lvl3pPr marL="568861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3pPr>
            <a:lvl4pPr marL="859611" indent="-290751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4pPr>
            <a:lvl5pPr marL="1137720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Quote Content 5"/>
          <p:cNvSpPr>
            <a:spLocks noGrp="1"/>
          </p:cNvSpPr>
          <p:nvPr>
            <p:ph sz="quarter" idx="118" hasCustomPrompt="1"/>
          </p:nvPr>
        </p:nvSpPr>
        <p:spPr>
          <a:xfrm>
            <a:off x="377223" y="7111590"/>
            <a:ext cx="2918400" cy="1721860"/>
          </a:xfrm>
        </p:spPr>
        <p:txBody>
          <a:bodyPr>
            <a:noAutofit/>
          </a:bodyPr>
          <a:lstStyle>
            <a:lvl1pPr marL="96075" indent="-9607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64" name="Quote Picture 5"/>
          <p:cNvSpPr>
            <a:spLocks noGrp="1"/>
          </p:cNvSpPr>
          <p:nvPr>
            <p:ph type="pic" sz="quarter" idx="113"/>
          </p:nvPr>
        </p:nvSpPr>
        <p:spPr>
          <a:xfrm>
            <a:off x="375819" y="5976853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9" name="Quote Source 4"/>
          <p:cNvSpPr>
            <a:spLocks noGrp="1"/>
          </p:cNvSpPr>
          <p:nvPr>
            <p:ph sz="quarter" idx="129"/>
          </p:nvPr>
        </p:nvSpPr>
        <p:spPr>
          <a:xfrm>
            <a:off x="9707093" y="5378502"/>
            <a:ext cx="2918400" cy="384725"/>
          </a:xfrm>
        </p:spPr>
        <p:txBody>
          <a:bodyPr lIns="0" tIns="57334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81410" algn="r"/>
              </a:tabLst>
              <a:defRPr sz="1300" i="1"/>
            </a:lvl1pPr>
            <a:lvl2pPr marL="290751" indent="-280638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2pPr>
            <a:lvl3pPr marL="568861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3pPr>
            <a:lvl4pPr marL="859611" indent="-290751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4pPr>
            <a:lvl5pPr marL="1137720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Quote Content 4"/>
          <p:cNvSpPr>
            <a:spLocks noGrp="1"/>
          </p:cNvSpPr>
          <p:nvPr>
            <p:ph sz="quarter" idx="128" hasCustomPrompt="1"/>
          </p:nvPr>
        </p:nvSpPr>
        <p:spPr>
          <a:xfrm>
            <a:off x="9707093" y="3578210"/>
            <a:ext cx="2918400" cy="1721860"/>
          </a:xfrm>
        </p:spPr>
        <p:txBody>
          <a:bodyPr>
            <a:noAutofit/>
          </a:bodyPr>
          <a:lstStyle>
            <a:lvl1pPr marL="96075" indent="-9607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46" name="Quote Picture 4"/>
          <p:cNvSpPr>
            <a:spLocks noGrp="1"/>
          </p:cNvSpPr>
          <p:nvPr>
            <p:ph type="pic" sz="quarter" idx="105"/>
          </p:nvPr>
        </p:nvSpPr>
        <p:spPr>
          <a:xfrm>
            <a:off x="9703164" y="2498571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0" name="Quote Source 3"/>
          <p:cNvSpPr>
            <a:spLocks noGrp="1"/>
          </p:cNvSpPr>
          <p:nvPr>
            <p:ph sz="quarter" idx="125"/>
          </p:nvPr>
        </p:nvSpPr>
        <p:spPr>
          <a:xfrm>
            <a:off x="6606108" y="5378502"/>
            <a:ext cx="2918400" cy="384725"/>
          </a:xfrm>
        </p:spPr>
        <p:txBody>
          <a:bodyPr lIns="0" tIns="57334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81410" algn="r"/>
              </a:tabLst>
              <a:defRPr sz="1300" i="1"/>
            </a:lvl1pPr>
            <a:lvl2pPr marL="290751" indent="-280638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2pPr>
            <a:lvl3pPr marL="568861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3pPr>
            <a:lvl4pPr marL="859611" indent="-290751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4pPr>
            <a:lvl5pPr marL="1137720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Quote Content 3"/>
          <p:cNvSpPr>
            <a:spLocks noGrp="1"/>
          </p:cNvSpPr>
          <p:nvPr>
            <p:ph sz="quarter" idx="124" hasCustomPrompt="1"/>
          </p:nvPr>
        </p:nvSpPr>
        <p:spPr>
          <a:xfrm>
            <a:off x="6606108" y="3578210"/>
            <a:ext cx="2918400" cy="1721860"/>
          </a:xfrm>
        </p:spPr>
        <p:txBody>
          <a:bodyPr>
            <a:noAutofit/>
          </a:bodyPr>
          <a:lstStyle>
            <a:lvl1pPr marL="96075" indent="-9607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45" name="Quote Picture 3"/>
          <p:cNvSpPr>
            <a:spLocks noGrp="1"/>
          </p:cNvSpPr>
          <p:nvPr>
            <p:ph type="pic" sz="quarter" idx="104"/>
          </p:nvPr>
        </p:nvSpPr>
        <p:spPr>
          <a:xfrm>
            <a:off x="6603737" y="2498571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6" name="Quote Source 2"/>
          <p:cNvSpPr>
            <a:spLocks noGrp="1"/>
          </p:cNvSpPr>
          <p:nvPr>
            <p:ph sz="quarter" idx="121"/>
          </p:nvPr>
        </p:nvSpPr>
        <p:spPr>
          <a:xfrm>
            <a:off x="3488131" y="5378502"/>
            <a:ext cx="2918400" cy="384725"/>
          </a:xfrm>
        </p:spPr>
        <p:txBody>
          <a:bodyPr lIns="0" tIns="57334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81410" algn="r"/>
              </a:tabLst>
              <a:defRPr sz="1300" i="1"/>
            </a:lvl1pPr>
            <a:lvl2pPr marL="290751" indent="-280638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2pPr>
            <a:lvl3pPr marL="568861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3pPr>
            <a:lvl4pPr marL="859611" indent="-290751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4pPr>
            <a:lvl5pPr marL="1137720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Quote Content 2"/>
          <p:cNvSpPr>
            <a:spLocks noGrp="1"/>
          </p:cNvSpPr>
          <p:nvPr>
            <p:ph sz="quarter" idx="120" hasCustomPrompt="1"/>
          </p:nvPr>
        </p:nvSpPr>
        <p:spPr>
          <a:xfrm>
            <a:off x="3488131" y="3578210"/>
            <a:ext cx="2918400" cy="1721860"/>
          </a:xfrm>
        </p:spPr>
        <p:txBody>
          <a:bodyPr>
            <a:noAutofit/>
          </a:bodyPr>
          <a:lstStyle>
            <a:lvl1pPr marL="96075" indent="-9607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44" name="Quote Picture 2"/>
          <p:cNvSpPr>
            <a:spLocks noGrp="1"/>
          </p:cNvSpPr>
          <p:nvPr>
            <p:ph type="pic" sz="quarter" idx="103"/>
          </p:nvPr>
        </p:nvSpPr>
        <p:spPr>
          <a:xfrm>
            <a:off x="3488132" y="2487310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0" name="Quote Source 1"/>
          <p:cNvSpPr>
            <a:spLocks noGrp="1"/>
          </p:cNvSpPr>
          <p:nvPr>
            <p:ph sz="quarter" idx="87"/>
          </p:nvPr>
        </p:nvSpPr>
        <p:spPr>
          <a:xfrm>
            <a:off x="377223" y="5378502"/>
            <a:ext cx="2918400" cy="384725"/>
          </a:xfrm>
        </p:spPr>
        <p:txBody>
          <a:bodyPr lIns="0" tIns="57334" rIns="0" bIns="0">
            <a:noAutofit/>
          </a:bodyPr>
          <a:lstStyle>
            <a:lvl1pPr marL="0" indent="0" algn="r">
              <a:lnSpc>
                <a:spcPct val="110000"/>
              </a:lnSpc>
              <a:spcAft>
                <a:spcPts val="478"/>
              </a:spcAft>
              <a:buNone/>
              <a:tabLst>
                <a:tab pos="7281410" algn="r"/>
              </a:tabLst>
              <a:defRPr sz="1300" i="1"/>
            </a:lvl1pPr>
            <a:lvl2pPr marL="290751" indent="-280638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2pPr>
            <a:lvl3pPr marL="568861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3pPr>
            <a:lvl4pPr marL="859611" indent="-290751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4pPr>
            <a:lvl5pPr marL="1137720" indent="-278110">
              <a:lnSpc>
                <a:spcPct val="110000"/>
              </a:lnSpc>
              <a:spcAft>
                <a:spcPts val="478"/>
              </a:spcAft>
              <a:tabLst>
                <a:tab pos="7281410" algn="r"/>
              </a:tabLst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Quote Content 1"/>
          <p:cNvSpPr>
            <a:spLocks noGrp="1"/>
          </p:cNvSpPr>
          <p:nvPr>
            <p:ph sz="quarter" idx="18" hasCustomPrompt="1"/>
          </p:nvPr>
        </p:nvSpPr>
        <p:spPr>
          <a:xfrm>
            <a:off x="377223" y="3578210"/>
            <a:ext cx="2918400" cy="1721860"/>
          </a:xfrm>
        </p:spPr>
        <p:txBody>
          <a:bodyPr>
            <a:noAutofit/>
          </a:bodyPr>
          <a:lstStyle>
            <a:lvl1pPr marL="96075" indent="-96075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93279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2pPr>
            <a:lvl3pPr marL="581501" indent="-273053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3pPr>
            <a:lvl4pPr marL="852027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4pPr>
            <a:lvl5pPr marL="1140249" indent="-275582">
              <a:lnSpc>
                <a:spcPct val="110000"/>
              </a:lnSpc>
              <a:spcAft>
                <a:spcPts val="478"/>
              </a:spcAft>
              <a:buFont typeface="Telefonica Text" pitchFamily="50" charset="0"/>
              <a:buChar char="–"/>
              <a:defRPr sz="1600"/>
            </a:lvl5pPr>
          </a:lstStyle>
          <a:p>
            <a:pPr lvl="0"/>
            <a:r>
              <a:rPr lang="en-US"/>
              <a:t>“Click to edit Master text styles</a:t>
            </a:r>
          </a:p>
        </p:txBody>
      </p:sp>
      <p:sp>
        <p:nvSpPr>
          <p:cNvPr id="42" name="Quote Picture 1"/>
          <p:cNvSpPr>
            <a:spLocks noGrp="1"/>
          </p:cNvSpPr>
          <p:nvPr>
            <p:ph type="pic" sz="quarter" idx="102"/>
          </p:nvPr>
        </p:nvSpPr>
        <p:spPr>
          <a:xfrm>
            <a:off x="376550" y="2487310"/>
            <a:ext cx="2918400" cy="9288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2" name="Slide Subtitle"/>
          <p:cNvSpPr>
            <a:spLocks noGrp="1"/>
          </p:cNvSpPr>
          <p:nvPr>
            <p:ph type="body" sz="quarter" idx="13"/>
          </p:nvPr>
        </p:nvSpPr>
        <p:spPr>
          <a:xfrm>
            <a:off x="404144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Slide Title"/>
          <p:cNvSpPr>
            <a:spLocks noGrp="1"/>
          </p:cNvSpPr>
          <p:nvPr>
            <p:ph type="title"/>
          </p:nvPr>
        </p:nvSpPr>
        <p:spPr>
          <a:xfrm>
            <a:off x="409600" y="546133"/>
            <a:ext cx="12185600" cy="84650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79533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4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Lawyer Text 9"/>
          <p:cNvSpPr>
            <a:spLocks noGrp="1"/>
          </p:cNvSpPr>
          <p:nvPr>
            <p:ph sz="quarter" idx="80"/>
          </p:nvPr>
        </p:nvSpPr>
        <p:spPr>
          <a:xfrm>
            <a:off x="9850293" y="7570789"/>
            <a:ext cx="3020800" cy="1024000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949" indent="-273053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695" indent="-275582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389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7084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181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3" name="Lawyer Name 9"/>
          <p:cNvSpPr>
            <a:spLocks noGrp="1"/>
          </p:cNvSpPr>
          <p:nvPr>
            <p:ph type="body" sz="quarter" idx="79"/>
          </p:nvPr>
        </p:nvSpPr>
        <p:spPr>
          <a:xfrm>
            <a:off x="9850292" y="722985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2" name="Area of Focus 9"/>
          <p:cNvSpPr>
            <a:spLocks noGrp="1"/>
          </p:cNvSpPr>
          <p:nvPr>
            <p:ph type="body" sz="quarter" idx="78"/>
          </p:nvPr>
        </p:nvSpPr>
        <p:spPr>
          <a:xfrm>
            <a:off x="9850292" y="6788479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1" name="Lawyer Picture 9"/>
          <p:cNvSpPr>
            <a:spLocks noGrp="1" noChangeAspect="1"/>
          </p:cNvSpPr>
          <p:nvPr>
            <p:ph type="pic" sz="quarter" idx="77"/>
          </p:nvPr>
        </p:nvSpPr>
        <p:spPr>
          <a:xfrm>
            <a:off x="8747449" y="71517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0" name="Lawyer Text 8"/>
          <p:cNvSpPr>
            <a:spLocks noGrp="1"/>
          </p:cNvSpPr>
          <p:nvPr>
            <p:ph sz="quarter" idx="76"/>
          </p:nvPr>
        </p:nvSpPr>
        <p:spPr>
          <a:xfrm>
            <a:off x="5688230" y="7570789"/>
            <a:ext cx="3020800" cy="1024000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949" indent="-273053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695" indent="-275582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389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7084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181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89" name="Lawyer Name 8"/>
          <p:cNvSpPr>
            <a:spLocks noGrp="1"/>
          </p:cNvSpPr>
          <p:nvPr>
            <p:ph type="body" sz="quarter" idx="75"/>
          </p:nvPr>
        </p:nvSpPr>
        <p:spPr>
          <a:xfrm>
            <a:off x="5688230" y="722985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8" name="Area of Focus 8"/>
          <p:cNvSpPr>
            <a:spLocks noGrp="1"/>
          </p:cNvSpPr>
          <p:nvPr>
            <p:ph type="body" sz="quarter" idx="74"/>
          </p:nvPr>
        </p:nvSpPr>
        <p:spPr>
          <a:xfrm>
            <a:off x="5688230" y="6788479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7" name="Lawyer Picture 8"/>
          <p:cNvSpPr>
            <a:spLocks noGrp="1" noChangeAspect="1"/>
          </p:cNvSpPr>
          <p:nvPr>
            <p:ph type="pic" sz="quarter" idx="73"/>
          </p:nvPr>
        </p:nvSpPr>
        <p:spPr>
          <a:xfrm>
            <a:off x="4585387" y="71517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6" name="Lawyer Text 7"/>
          <p:cNvSpPr>
            <a:spLocks noGrp="1"/>
          </p:cNvSpPr>
          <p:nvPr>
            <p:ph sz="quarter" idx="72"/>
          </p:nvPr>
        </p:nvSpPr>
        <p:spPr>
          <a:xfrm>
            <a:off x="1511504" y="7570789"/>
            <a:ext cx="3020800" cy="1024000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949" indent="-273053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695" indent="-275582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389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7084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181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85" name="Lawyer Name 7"/>
          <p:cNvSpPr>
            <a:spLocks noGrp="1"/>
          </p:cNvSpPr>
          <p:nvPr>
            <p:ph type="body" sz="quarter" idx="71"/>
          </p:nvPr>
        </p:nvSpPr>
        <p:spPr>
          <a:xfrm>
            <a:off x="1511503" y="722985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3" name="Lawyer Picture 7"/>
          <p:cNvSpPr>
            <a:spLocks noGrp="1" noChangeAspect="1"/>
          </p:cNvSpPr>
          <p:nvPr>
            <p:ph type="pic" sz="quarter" idx="69"/>
          </p:nvPr>
        </p:nvSpPr>
        <p:spPr>
          <a:xfrm>
            <a:off x="408660" y="71517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4" name="Area of Focus 7"/>
          <p:cNvSpPr>
            <a:spLocks noGrp="1"/>
          </p:cNvSpPr>
          <p:nvPr>
            <p:ph type="body" sz="quarter" idx="70"/>
          </p:nvPr>
        </p:nvSpPr>
        <p:spPr>
          <a:xfrm>
            <a:off x="1511503" y="6788479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2" name="LawyerText 6"/>
          <p:cNvSpPr>
            <a:spLocks noGrp="1"/>
          </p:cNvSpPr>
          <p:nvPr>
            <p:ph sz="quarter" idx="68"/>
          </p:nvPr>
        </p:nvSpPr>
        <p:spPr>
          <a:xfrm>
            <a:off x="9850293" y="5386012"/>
            <a:ext cx="3020800" cy="1024000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949" indent="-273053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695" indent="-275582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389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7084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181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81" name="Lawyer Name 6"/>
          <p:cNvSpPr>
            <a:spLocks noGrp="1"/>
          </p:cNvSpPr>
          <p:nvPr>
            <p:ph type="body" sz="quarter" idx="67"/>
          </p:nvPr>
        </p:nvSpPr>
        <p:spPr>
          <a:xfrm>
            <a:off x="9850292" y="5045078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0" name="Area of Focus 6"/>
          <p:cNvSpPr>
            <a:spLocks noGrp="1"/>
          </p:cNvSpPr>
          <p:nvPr>
            <p:ph type="body" sz="quarter" idx="66"/>
          </p:nvPr>
        </p:nvSpPr>
        <p:spPr>
          <a:xfrm>
            <a:off x="9850292" y="460370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6" name="Lawyer Picture 6"/>
          <p:cNvSpPr>
            <a:spLocks noGrp="1" noChangeAspect="1"/>
          </p:cNvSpPr>
          <p:nvPr>
            <p:ph type="pic" sz="quarter" idx="65"/>
          </p:nvPr>
        </p:nvSpPr>
        <p:spPr>
          <a:xfrm>
            <a:off x="8747449" y="4966939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3" name="Lawyer Text 5"/>
          <p:cNvSpPr>
            <a:spLocks noGrp="1"/>
          </p:cNvSpPr>
          <p:nvPr>
            <p:ph sz="quarter" idx="64"/>
          </p:nvPr>
        </p:nvSpPr>
        <p:spPr>
          <a:xfrm>
            <a:off x="5688230" y="5386012"/>
            <a:ext cx="3020800" cy="1024000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949" indent="-273053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695" indent="-275582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389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7084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181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0" name="Lawyer Name 5"/>
          <p:cNvSpPr>
            <a:spLocks noGrp="1"/>
          </p:cNvSpPr>
          <p:nvPr>
            <p:ph type="body" sz="quarter" idx="63"/>
          </p:nvPr>
        </p:nvSpPr>
        <p:spPr>
          <a:xfrm>
            <a:off x="5688230" y="5045078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7" name="Area of Focus 5"/>
          <p:cNvSpPr>
            <a:spLocks noGrp="1"/>
          </p:cNvSpPr>
          <p:nvPr>
            <p:ph type="body" sz="quarter" idx="62"/>
          </p:nvPr>
        </p:nvSpPr>
        <p:spPr>
          <a:xfrm>
            <a:off x="5688230" y="460370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Lawyer Picture 5"/>
          <p:cNvSpPr>
            <a:spLocks noGrp="1" noChangeAspect="1"/>
          </p:cNvSpPr>
          <p:nvPr>
            <p:ph type="pic" sz="quarter" idx="61"/>
          </p:nvPr>
        </p:nvSpPr>
        <p:spPr>
          <a:xfrm>
            <a:off x="4585387" y="4966939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9" name="Lawyer Text 4"/>
          <p:cNvSpPr>
            <a:spLocks noGrp="1"/>
          </p:cNvSpPr>
          <p:nvPr>
            <p:ph sz="quarter" idx="60"/>
          </p:nvPr>
        </p:nvSpPr>
        <p:spPr>
          <a:xfrm>
            <a:off x="1511504" y="5386012"/>
            <a:ext cx="3020800" cy="1024000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949" indent="-273053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695" indent="-275582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389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7084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181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8" name="Lawyer Name 4"/>
          <p:cNvSpPr>
            <a:spLocks noGrp="1"/>
          </p:cNvSpPr>
          <p:nvPr>
            <p:ph type="body" sz="quarter" idx="59"/>
          </p:nvPr>
        </p:nvSpPr>
        <p:spPr>
          <a:xfrm>
            <a:off x="1511503" y="5045078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7" name="Area of Focus 4"/>
          <p:cNvSpPr>
            <a:spLocks noGrp="1"/>
          </p:cNvSpPr>
          <p:nvPr>
            <p:ph type="body" sz="quarter" idx="58"/>
          </p:nvPr>
        </p:nvSpPr>
        <p:spPr>
          <a:xfrm>
            <a:off x="1511503" y="4603704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Lawyer Picture 4"/>
          <p:cNvSpPr>
            <a:spLocks noGrp="1" noChangeAspect="1"/>
          </p:cNvSpPr>
          <p:nvPr>
            <p:ph type="pic" sz="quarter" idx="57"/>
          </p:nvPr>
        </p:nvSpPr>
        <p:spPr>
          <a:xfrm>
            <a:off x="408660" y="4966939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3" name="Lawyer Text 3"/>
          <p:cNvSpPr>
            <a:spLocks noGrp="1"/>
          </p:cNvSpPr>
          <p:nvPr>
            <p:ph sz="quarter" idx="56"/>
          </p:nvPr>
        </p:nvSpPr>
        <p:spPr>
          <a:xfrm>
            <a:off x="9850293" y="3243090"/>
            <a:ext cx="3020800" cy="1024000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949" indent="-273053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695" indent="-275582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389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7084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181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2" name="Lawyer Name 3"/>
          <p:cNvSpPr>
            <a:spLocks noGrp="1"/>
          </p:cNvSpPr>
          <p:nvPr>
            <p:ph type="body" sz="quarter" idx="55"/>
          </p:nvPr>
        </p:nvSpPr>
        <p:spPr>
          <a:xfrm>
            <a:off x="9850292" y="2902156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1" name="Area of Focus 3"/>
          <p:cNvSpPr>
            <a:spLocks noGrp="1"/>
          </p:cNvSpPr>
          <p:nvPr>
            <p:ph type="body" sz="quarter" idx="54"/>
          </p:nvPr>
        </p:nvSpPr>
        <p:spPr>
          <a:xfrm>
            <a:off x="9850292" y="2460781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Lawyer Picture 3"/>
          <p:cNvSpPr>
            <a:spLocks noGrp="1" noChangeAspect="1"/>
          </p:cNvSpPr>
          <p:nvPr>
            <p:ph type="pic" sz="quarter" idx="53"/>
          </p:nvPr>
        </p:nvSpPr>
        <p:spPr>
          <a:xfrm>
            <a:off x="8747449" y="28240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7" name="Lawyer Text 2"/>
          <p:cNvSpPr>
            <a:spLocks noGrp="1"/>
          </p:cNvSpPr>
          <p:nvPr>
            <p:ph sz="quarter" idx="52"/>
          </p:nvPr>
        </p:nvSpPr>
        <p:spPr>
          <a:xfrm>
            <a:off x="5688230" y="3243090"/>
            <a:ext cx="3020800" cy="1024000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949" indent="-273053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695" indent="-275582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389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7084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181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6" name="Lawyer Name 2"/>
          <p:cNvSpPr>
            <a:spLocks noGrp="1"/>
          </p:cNvSpPr>
          <p:nvPr>
            <p:ph type="body" sz="quarter" idx="51"/>
          </p:nvPr>
        </p:nvSpPr>
        <p:spPr>
          <a:xfrm>
            <a:off x="5688230" y="2902156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Area of Focus 2"/>
          <p:cNvSpPr>
            <a:spLocks noGrp="1"/>
          </p:cNvSpPr>
          <p:nvPr>
            <p:ph type="body" sz="quarter" idx="50"/>
          </p:nvPr>
        </p:nvSpPr>
        <p:spPr>
          <a:xfrm>
            <a:off x="5688230" y="2460781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Lawyer Picture 2"/>
          <p:cNvSpPr>
            <a:spLocks noGrp="1" noChangeAspect="1"/>
          </p:cNvSpPr>
          <p:nvPr>
            <p:ph type="pic" sz="quarter" idx="49"/>
          </p:nvPr>
        </p:nvSpPr>
        <p:spPr>
          <a:xfrm>
            <a:off x="4585387" y="2824016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3" name="Lawyer Text 1"/>
          <p:cNvSpPr>
            <a:spLocks noGrp="1"/>
          </p:cNvSpPr>
          <p:nvPr>
            <p:ph sz="quarter" idx="44"/>
          </p:nvPr>
        </p:nvSpPr>
        <p:spPr>
          <a:xfrm>
            <a:off x="1511504" y="3243090"/>
            <a:ext cx="3020800" cy="1024000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300">
                <a:solidFill>
                  <a:schemeClr val="tx1"/>
                </a:solidFill>
                <a:latin typeface="+mj-lt"/>
              </a:defRPr>
            </a:lvl1pPr>
            <a:lvl2pPr marL="281949" indent="-273053">
              <a:lnSpc>
                <a:spcPct val="100000"/>
              </a:lnSpc>
              <a:spcAft>
                <a:spcPts val="0"/>
              </a:spcAft>
              <a:buFont typeface="Telefonica Text" pitchFamily="50" charset="0"/>
              <a:buChar char="–"/>
              <a:defRPr sz="1300">
                <a:latin typeface="+mj-lt"/>
              </a:defRPr>
            </a:lvl2pPr>
            <a:lvl3pPr marL="285695" indent="-275582">
              <a:lnSpc>
                <a:spcPct val="100000"/>
              </a:lnSpc>
              <a:spcAft>
                <a:spcPts val="0"/>
              </a:spcAft>
              <a:defRPr sz="1600">
                <a:latin typeface="+mj-lt"/>
              </a:defRPr>
            </a:lvl3pPr>
            <a:lvl4pPr marL="571389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4pPr>
            <a:lvl5pPr marL="857084" indent="-275582">
              <a:lnSpc>
                <a:spcPct val="100000"/>
              </a:lnSpc>
              <a:spcAft>
                <a:spcPts val="0"/>
              </a:spcAft>
              <a:defRPr sz="1300">
                <a:latin typeface="+mj-lt"/>
              </a:defRPr>
            </a:lvl5pPr>
            <a:lvl6pPr marL="3611811" indent="0">
              <a:buNone/>
              <a:defRPr sz="1600">
                <a:latin typeface="+mj-lt"/>
              </a:defRPr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2" name="Lawyer Name 1"/>
          <p:cNvSpPr>
            <a:spLocks noGrp="1"/>
          </p:cNvSpPr>
          <p:nvPr>
            <p:ph type="body" sz="quarter" idx="48"/>
          </p:nvPr>
        </p:nvSpPr>
        <p:spPr>
          <a:xfrm>
            <a:off x="1511503" y="2902156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Area of Focus 1"/>
          <p:cNvSpPr>
            <a:spLocks noGrp="1"/>
          </p:cNvSpPr>
          <p:nvPr>
            <p:ph type="body" sz="quarter" idx="17"/>
          </p:nvPr>
        </p:nvSpPr>
        <p:spPr>
          <a:xfrm>
            <a:off x="1511503" y="2460781"/>
            <a:ext cx="2991101" cy="408754"/>
          </a:xfrm>
        </p:spPr>
        <p:txBody>
          <a:bodyPr lIns="0" rIns="0">
            <a:noAutofit/>
          </a:bodyPr>
          <a:lstStyle>
            <a:lvl1pPr marL="0" indent="0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Lawyer Picture 1"/>
          <p:cNvSpPr>
            <a:spLocks noGrp="1" noChangeAspect="1"/>
          </p:cNvSpPr>
          <p:nvPr>
            <p:ph type="pic" sz="quarter" idx="47"/>
          </p:nvPr>
        </p:nvSpPr>
        <p:spPr>
          <a:xfrm>
            <a:off x="408660" y="2836957"/>
            <a:ext cx="1024000" cy="1365333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4144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53215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entry C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2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28" name="Line under Title Short"/>
          <p:cNvCxnSpPr/>
          <p:nvPr userDrawn="1"/>
        </p:nvCxnSpPr>
        <p:spPr>
          <a:xfrm flipH="1">
            <a:off x="409600" y="1394209"/>
            <a:ext cx="8387044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ocial Media Text"/>
          <p:cNvSpPr>
            <a:spLocks noGrp="1"/>
          </p:cNvSpPr>
          <p:nvPr>
            <p:ph type="body" sz="quarter" idx="45"/>
          </p:nvPr>
        </p:nvSpPr>
        <p:spPr>
          <a:xfrm>
            <a:off x="9068135" y="8757032"/>
            <a:ext cx="3561874" cy="599201"/>
          </a:xfr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sz="16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Social Media Heading"/>
          <p:cNvSpPr txBox="1"/>
          <p:nvPr userDrawn="1"/>
        </p:nvSpPr>
        <p:spPr>
          <a:xfrm>
            <a:off x="9068135" y="8413510"/>
            <a:ext cx="1085233" cy="393271"/>
          </a:xfrm>
          <a:prstGeom prst="rect">
            <a:avLst/>
          </a:prstGeom>
          <a:noFill/>
        </p:spPr>
        <p:txBody>
          <a:bodyPr wrap="none" lIns="0" tIns="72814" rIns="0" bIns="72814" rtlCol="0">
            <a:spAutoFit/>
          </a:bodyPr>
          <a:lstStyle/>
          <a:p>
            <a:pPr algn="l" defTabSz="1456282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Social Media</a:t>
            </a:r>
          </a:p>
        </p:txBody>
      </p:sp>
      <p:sp>
        <p:nvSpPr>
          <p:cNvPr id="19" name="Education Text"/>
          <p:cNvSpPr>
            <a:spLocks noGrp="1"/>
          </p:cNvSpPr>
          <p:nvPr>
            <p:ph type="body" sz="quarter" idx="15"/>
          </p:nvPr>
        </p:nvSpPr>
        <p:spPr>
          <a:xfrm>
            <a:off x="9068135" y="7219359"/>
            <a:ext cx="3561874" cy="1237862"/>
          </a:xfr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sz="16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Education Heading"/>
          <p:cNvSpPr txBox="1"/>
          <p:nvPr userDrawn="1"/>
        </p:nvSpPr>
        <p:spPr>
          <a:xfrm>
            <a:off x="9068135" y="6875839"/>
            <a:ext cx="843436" cy="393271"/>
          </a:xfrm>
          <a:prstGeom prst="rect">
            <a:avLst/>
          </a:prstGeom>
          <a:noFill/>
        </p:spPr>
        <p:txBody>
          <a:bodyPr wrap="none" lIns="0" tIns="72814" rIns="0" bIns="72814" rtlCol="0">
            <a:spAutoFit/>
          </a:bodyPr>
          <a:lstStyle/>
          <a:p>
            <a:pPr algn="l" defTabSz="1456282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Education</a:t>
            </a:r>
          </a:p>
        </p:txBody>
      </p:sp>
      <p:sp>
        <p:nvSpPr>
          <p:cNvPr id="9" name="Areas of Focus Text"/>
          <p:cNvSpPr>
            <a:spLocks noGrp="1"/>
          </p:cNvSpPr>
          <p:nvPr>
            <p:ph type="body" sz="quarter" idx="14"/>
          </p:nvPr>
        </p:nvSpPr>
        <p:spPr>
          <a:xfrm>
            <a:off x="9068135" y="5703502"/>
            <a:ext cx="3561874" cy="1217068"/>
          </a:xfr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sz="16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Areas of Focus Heading"/>
          <p:cNvSpPr txBox="1"/>
          <p:nvPr userDrawn="1"/>
        </p:nvSpPr>
        <p:spPr>
          <a:xfrm>
            <a:off x="9068136" y="5359979"/>
            <a:ext cx="1203278" cy="393271"/>
          </a:xfrm>
          <a:prstGeom prst="rect">
            <a:avLst/>
          </a:prstGeom>
          <a:noFill/>
        </p:spPr>
        <p:txBody>
          <a:bodyPr wrap="none" lIns="0" tIns="72814" rIns="0" bIns="72814" rtlCol="0">
            <a:spAutoFit/>
          </a:bodyPr>
          <a:lstStyle/>
          <a:p>
            <a:pPr algn="l" defTabSz="1456282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Areas of focus</a:t>
            </a:r>
          </a:p>
        </p:txBody>
      </p:sp>
      <p:sp>
        <p:nvSpPr>
          <p:cNvPr id="8" name="Email"/>
          <p:cNvSpPr>
            <a:spLocks noGrp="1"/>
          </p:cNvSpPr>
          <p:nvPr>
            <p:ph type="body" sz="quarter" idx="13"/>
          </p:nvPr>
        </p:nvSpPr>
        <p:spPr>
          <a:xfrm>
            <a:off x="9068135" y="4969544"/>
            <a:ext cx="3561876" cy="469618"/>
          </a:xfrm>
        </p:spPr>
        <p:txBody>
          <a:bodyPr lIns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Phone No"/>
          <p:cNvSpPr>
            <a:spLocks noGrp="1"/>
          </p:cNvSpPr>
          <p:nvPr>
            <p:ph type="body" sz="quarter" idx="12"/>
          </p:nvPr>
        </p:nvSpPr>
        <p:spPr>
          <a:xfrm>
            <a:off x="9238619" y="4591580"/>
            <a:ext cx="3391391" cy="469618"/>
          </a:xfrm>
        </p:spPr>
        <p:txBody>
          <a:bodyPr lIns="0" anchor="ctr" anchorCtr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"/>
          <p:cNvSpPr txBox="1"/>
          <p:nvPr userDrawn="1"/>
        </p:nvSpPr>
        <p:spPr>
          <a:xfrm>
            <a:off x="9092230" y="4591580"/>
            <a:ext cx="72954" cy="471040"/>
          </a:xfrm>
          <a:prstGeom prst="rect">
            <a:avLst/>
          </a:prstGeom>
          <a:noFill/>
        </p:spPr>
        <p:txBody>
          <a:bodyPr wrap="none" lIns="0" tIns="72814" rIns="0" bIns="72814" rtlCol="0" anchor="ctr" anchorCtr="0">
            <a:noAutofit/>
          </a:bodyPr>
          <a:lstStyle/>
          <a:p>
            <a:pPr algn="l" defTabSz="1456282" hangingPunct="1"/>
            <a:r>
              <a:rPr lang="en-GB" sz="1400" b="1" kern="1200">
                <a:solidFill>
                  <a:srgbClr val="557630"/>
                </a:solidFill>
                <a:latin typeface="Calibri"/>
              </a:rPr>
              <a:t>T</a:t>
            </a:r>
          </a:p>
        </p:txBody>
      </p:sp>
      <p:sp>
        <p:nvSpPr>
          <p:cNvPr id="5" name="Lawyer Picture"/>
          <p:cNvSpPr>
            <a:spLocks noGrp="1" noChangeAspect="1"/>
          </p:cNvSpPr>
          <p:nvPr>
            <p:ph type="pic" sz="quarter" idx="11"/>
          </p:nvPr>
        </p:nvSpPr>
        <p:spPr>
          <a:xfrm>
            <a:off x="9055659" y="1394209"/>
            <a:ext cx="2252800" cy="300615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8" name="Biography Content"/>
          <p:cNvSpPr>
            <a:spLocks noGrp="1"/>
          </p:cNvSpPr>
          <p:nvPr>
            <p:ph sz="quarter" idx="44"/>
          </p:nvPr>
        </p:nvSpPr>
        <p:spPr>
          <a:xfrm>
            <a:off x="411257" y="2974247"/>
            <a:ext cx="8385387" cy="6381985"/>
          </a:xfrm>
        </p:spPr>
        <p:txBody>
          <a:bodyPr lIns="0" tIns="57334" rIns="0" bIns="57334"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2500">
                <a:solidFill>
                  <a:schemeClr val="accent6"/>
                </a:solidFill>
                <a:latin typeface="+mj-lt"/>
              </a:defRPr>
            </a:lvl1pPr>
            <a:lvl2pPr marL="8896" indent="0">
              <a:lnSpc>
                <a:spcPct val="110000"/>
              </a:lnSpc>
              <a:spcAft>
                <a:spcPts val="478"/>
              </a:spcAft>
              <a:buNone/>
              <a:defRPr sz="1900"/>
            </a:lvl2pPr>
            <a:lvl3pPr marL="285695" indent="-275582">
              <a:lnSpc>
                <a:spcPct val="110000"/>
              </a:lnSpc>
              <a:spcAft>
                <a:spcPts val="478"/>
              </a:spcAft>
              <a:defRPr sz="1900"/>
            </a:lvl3pPr>
            <a:lvl4pPr marL="571389" indent="-275582">
              <a:lnSpc>
                <a:spcPct val="110000"/>
              </a:lnSpc>
              <a:spcAft>
                <a:spcPts val="478"/>
              </a:spcAft>
              <a:defRPr sz="1900"/>
            </a:lvl4pPr>
            <a:lvl5pPr marL="857084" indent="-275582">
              <a:lnSpc>
                <a:spcPct val="110000"/>
              </a:lnSpc>
              <a:spcAft>
                <a:spcPts val="478"/>
              </a:spcAft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6" name="Role Location"/>
          <p:cNvSpPr>
            <a:spLocks noGrp="1"/>
          </p:cNvSpPr>
          <p:nvPr>
            <p:ph type="body" sz="quarter" idx="17"/>
          </p:nvPr>
        </p:nvSpPr>
        <p:spPr>
          <a:xfrm>
            <a:off x="404144" y="2117889"/>
            <a:ext cx="8380231" cy="590033"/>
          </a:xfrm>
        </p:spPr>
        <p:txBody>
          <a:bodyPr>
            <a:noAutofit/>
          </a:bodyPr>
          <a:lstStyle>
            <a:lvl1pPr marL="0" indent="0">
              <a:buNone/>
              <a:defRPr sz="32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Lawyer Name"/>
          <p:cNvSpPr>
            <a:spLocks noGrp="1"/>
          </p:cNvSpPr>
          <p:nvPr>
            <p:ph type="body" sz="quarter" idx="16"/>
          </p:nvPr>
        </p:nvSpPr>
        <p:spPr>
          <a:xfrm>
            <a:off x="404146" y="1393803"/>
            <a:ext cx="8381151" cy="846507"/>
          </a:xfrm>
        </p:spPr>
        <p:txBody>
          <a:bodyPr>
            <a:normAutofit/>
          </a:bodyPr>
          <a:lstStyle>
            <a:lvl1pPr marL="0" indent="0">
              <a:buNone/>
              <a:defRPr sz="3800" b="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53726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entry C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35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39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Social Media Text 2"/>
          <p:cNvSpPr>
            <a:spLocks noGrp="1"/>
          </p:cNvSpPr>
          <p:nvPr>
            <p:ph type="body" sz="quarter" idx="47"/>
          </p:nvPr>
        </p:nvSpPr>
        <p:spPr>
          <a:xfrm>
            <a:off x="10200641" y="7929682"/>
            <a:ext cx="2411307" cy="1459201"/>
          </a:xfr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spcAft>
                <a:spcPts val="0"/>
              </a:spcAft>
              <a:buNone/>
              <a:defRPr sz="16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Social Media Heading 2"/>
          <p:cNvSpPr txBox="1"/>
          <p:nvPr userDrawn="1"/>
        </p:nvSpPr>
        <p:spPr>
          <a:xfrm>
            <a:off x="10205564" y="7596337"/>
            <a:ext cx="1085233" cy="393271"/>
          </a:xfrm>
          <a:prstGeom prst="rect">
            <a:avLst/>
          </a:prstGeom>
          <a:noFill/>
        </p:spPr>
        <p:txBody>
          <a:bodyPr wrap="none" lIns="0" tIns="72814" rIns="0" bIns="72814" rtlCol="0">
            <a:spAutoFit/>
          </a:bodyPr>
          <a:lstStyle/>
          <a:p>
            <a:pPr algn="l" defTabSz="1456282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Social Media</a:t>
            </a:r>
          </a:p>
        </p:txBody>
      </p:sp>
      <p:sp>
        <p:nvSpPr>
          <p:cNvPr id="69" name="Area of Focus Text 2"/>
          <p:cNvSpPr>
            <a:spLocks noGrp="1"/>
          </p:cNvSpPr>
          <p:nvPr>
            <p:ph type="body" sz="quarter" idx="53"/>
          </p:nvPr>
        </p:nvSpPr>
        <p:spPr>
          <a:xfrm>
            <a:off x="10200641" y="6280000"/>
            <a:ext cx="2411307" cy="1459201"/>
          </a:xfr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spcAft>
                <a:spcPts val="0"/>
              </a:spcAft>
              <a:buNone/>
              <a:defRPr sz="16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Area of Focus Heading 2"/>
          <p:cNvSpPr txBox="1"/>
          <p:nvPr userDrawn="1"/>
        </p:nvSpPr>
        <p:spPr>
          <a:xfrm>
            <a:off x="10223257" y="6003853"/>
            <a:ext cx="1232710" cy="393271"/>
          </a:xfrm>
          <a:prstGeom prst="rect">
            <a:avLst/>
          </a:prstGeom>
          <a:noFill/>
        </p:spPr>
        <p:txBody>
          <a:bodyPr wrap="none" lIns="0" tIns="72814" rIns="0" bIns="72814" rtlCol="0">
            <a:spAutoFit/>
          </a:bodyPr>
          <a:lstStyle/>
          <a:p>
            <a:pPr algn="l" defTabSz="1456282" hangingPunct="1">
              <a:defRPr/>
            </a:pPr>
            <a:r>
              <a:rPr lang="en-GB" sz="1600" b="1" kern="1200">
                <a:solidFill>
                  <a:srgbClr val="58A618"/>
                </a:solidFill>
                <a:latin typeface="Calibri"/>
              </a:rPr>
              <a:t>Areas of Focus</a:t>
            </a:r>
          </a:p>
        </p:txBody>
      </p:sp>
      <p:sp>
        <p:nvSpPr>
          <p:cNvPr id="71" name="Biography Text 2"/>
          <p:cNvSpPr>
            <a:spLocks noGrp="1"/>
          </p:cNvSpPr>
          <p:nvPr>
            <p:ph type="body" sz="quarter" idx="54"/>
          </p:nvPr>
        </p:nvSpPr>
        <p:spPr>
          <a:xfrm>
            <a:off x="404144" y="7739201"/>
            <a:ext cx="9502986" cy="164968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88222" indent="-288222">
              <a:lnSpc>
                <a:spcPct val="110000"/>
              </a:lnSpc>
              <a:spcAft>
                <a:spcPts val="478"/>
              </a:spcAft>
              <a:defRPr sz="1600"/>
            </a:lvl2pPr>
            <a:lvl3pPr marL="576445" indent="-288222">
              <a:lnSpc>
                <a:spcPct val="110000"/>
              </a:lnSpc>
              <a:spcAft>
                <a:spcPts val="478"/>
              </a:spcAft>
              <a:defRPr sz="1600"/>
            </a:lvl3pPr>
            <a:lvl4pPr marL="852027" indent="-288222">
              <a:lnSpc>
                <a:spcPct val="110000"/>
              </a:lnSpc>
              <a:spcAft>
                <a:spcPts val="478"/>
              </a:spcAft>
              <a:tabLst>
                <a:tab pos="576445" algn="l"/>
              </a:tabLst>
              <a:defRPr sz="1600"/>
            </a:lvl4pPr>
            <a:lvl5pPr marL="1140249" indent="-288222">
              <a:lnSpc>
                <a:spcPct val="110000"/>
              </a:lnSpc>
              <a:spcAft>
                <a:spcPts val="478"/>
              </a:spcAft>
              <a:tabLst>
                <a:tab pos="576445" algn="l"/>
              </a:tabLs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5" name="Email 2"/>
          <p:cNvSpPr>
            <a:spLocks noGrp="1"/>
          </p:cNvSpPr>
          <p:nvPr>
            <p:ph type="body" sz="quarter" idx="50"/>
          </p:nvPr>
        </p:nvSpPr>
        <p:spPr>
          <a:xfrm>
            <a:off x="1730562" y="7234519"/>
            <a:ext cx="5337957" cy="367994"/>
          </a:xfrm>
        </p:spPr>
        <p:txBody>
          <a:bodyPr lIns="0" rIns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4" name="Phone No 2"/>
          <p:cNvSpPr>
            <a:spLocks noGrp="1"/>
          </p:cNvSpPr>
          <p:nvPr>
            <p:ph type="body" sz="quarter" idx="49"/>
          </p:nvPr>
        </p:nvSpPr>
        <p:spPr>
          <a:xfrm>
            <a:off x="1894402" y="6931813"/>
            <a:ext cx="3228807" cy="235520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6" name="T2"/>
          <p:cNvSpPr txBox="1"/>
          <p:nvPr userDrawn="1"/>
        </p:nvSpPr>
        <p:spPr>
          <a:xfrm>
            <a:off x="1730560" y="6814053"/>
            <a:ext cx="72954" cy="471040"/>
          </a:xfrm>
          <a:prstGeom prst="rect">
            <a:avLst/>
          </a:prstGeom>
          <a:noFill/>
        </p:spPr>
        <p:txBody>
          <a:bodyPr wrap="none" lIns="0" tIns="72814" rIns="0" bIns="72814" rtlCol="0" anchor="ctr" anchorCtr="0">
            <a:noAutofit/>
          </a:bodyPr>
          <a:lstStyle/>
          <a:p>
            <a:pPr algn="l" defTabSz="1456282" hangingPunct="1"/>
            <a:r>
              <a:rPr lang="en-GB" sz="1600" kern="1200">
                <a:solidFill>
                  <a:srgbClr val="557630"/>
                </a:solidFill>
                <a:latin typeface="Calibri"/>
              </a:rPr>
              <a:t>T</a:t>
            </a:r>
          </a:p>
        </p:txBody>
      </p:sp>
      <p:sp>
        <p:nvSpPr>
          <p:cNvPr id="68" name="Role Location 2"/>
          <p:cNvSpPr>
            <a:spLocks noGrp="1"/>
          </p:cNvSpPr>
          <p:nvPr>
            <p:ph type="body" sz="quarter" idx="52"/>
          </p:nvPr>
        </p:nvSpPr>
        <p:spPr>
          <a:xfrm>
            <a:off x="1730560" y="6414988"/>
            <a:ext cx="7758965" cy="324595"/>
          </a:xfrm>
        </p:spPr>
        <p:txBody>
          <a:bodyPr lIns="0" rIns="0">
            <a:noAutofit/>
          </a:bodyPr>
          <a:lstStyle>
            <a:lvl1pPr marL="0" indent="0">
              <a:buNone/>
              <a:defRPr sz="1600" b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7" name="Lawyer Name 2"/>
          <p:cNvSpPr>
            <a:spLocks noGrp="1"/>
          </p:cNvSpPr>
          <p:nvPr>
            <p:ph type="body" sz="quarter" idx="51"/>
          </p:nvPr>
        </p:nvSpPr>
        <p:spPr>
          <a:xfrm>
            <a:off x="1730560" y="5952830"/>
            <a:ext cx="7758965" cy="292466"/>
          </a:xfrm>
        </p:spPr>
        <p:txBody>
          <a:bodyPr lIns="0" rIns="0">
            <a:noAutofit/>
          </a:bodyPr>
          <a:lstStyle>
            <a:lvl1pPr marL="0" indent="0">
              <a:buNone/>
              <a:defRPr sz="1900" b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Lawyer Picture 2"/>
          <p:cNvSpPr>
            <a:spLocks noGrp="1" noChangeAspect="1"/>
          </p:cNvSpPr>
          <p:nvPr>
            <p:ph type="pic" sz="quarter" idx="48"/>
          </p:nvPr>
        </p:nvSpPr>
        <p:spPr>
          <a:xfrm>
            <a:off x="404142" y="5986119"/>
            <a:ext cx="1228800" cy="1641042"/>
          </a:xfrm>
        </p:spPr>
        <p:txBody>
          <a:bodyPr>
            <a:no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cxnSp>
        <p:nvCxnSpPr>
          <p:cNvPr id="60" name="Line between Bios"/>
          <p:cNvCxnSpPr/>
          <p:nvPr userDrawn="1"/>
        </p:nvCxnSpPr>
        <p:spPr>
          <a:xfrm flipH="1">
            <a:off x="409600" y="5827282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ocial Media Text 1"/>
          <p:cNvSpPr>
            <a:spLocks noGrp="1"/>
          </p:cNvSpPr>
          <p:nvPr>
            <p:ph type="body" sz="quarter" idx="14"/>
          </p:nvPr>
        </p:nvSpPr>
        <p:spPr>
          <a:xfrm>
            <a:off x="10200641" y="4200007"/>
            <a:ext cx="2411307" cy="1459201"/>
          </a:xfr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spcAft>
                <a:spcPts val="0"/>
              </a:spcAft>
              <a:buNone/>
              <a:defRPr sz="16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Social Media Heading 1"/>
          <p:cNvSpPr txBox="1"/>
          <p:nvPr userDrawn="1"/>
        </p:nvSpPr>
        <p:spPr>
          <a:xfrm>
            <a:off x="10200641" y="3872514"/>
            <a:ext cx="1085233" cy="393271"/>
          </a:xfrm>
          <a:prstGeom prst="rect">
            <a:avLst/>
          </a:prstGeom>
          <a:noFill/>
        </p:spPr>
        <p:txBody>
          <a:bodyPr wrap="none" lIns="0" tIns="72814" rIns="0" bIns="72814" rtlCol="0">
            <a:spAutoFit/>
          </a:bodyPr>
          <a:lstStyle/>
          <a:p>
            <a:pPr algn="l" defTabSz="1456282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Social Media</a:t>
            </a:r>
          </a:p>
        </p:txBody>
      </p:sp>
      <p:sp>
        <p:nvSpPr>
          <p:cNvPr id="37" name="Area of Focus Text 1"/>
          <p:cNvSpPr>
            <a:spLocks noGrp="1"/>
          </p:cNvSpPr>
          <p:nvPr>
            <p:ph type="body" sz="quarter" idx="45"/>
          </p:nvPr>
        </p:nvSpPr>
        <p:spPr>
          <a:xfrm>
            <a:off x="10200641" y="2550323"/>
            <a:ext cx="2411307" cy="1459201"/>
          </a:xfr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spcAft>
                <a:spcPts val="0"/>
              </a:spcAft>
              <a:buNone/>
              <a:defRPr sz="16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Area of Focus Heading 1"/>
          <p:cNvSpPr txBox="1"/>
          <p:nvPr userDrawn="1"/>
        </p:nvSpPr>
        <p:spPr>
          <a:xfrm>
            <a:off x="10200642" y="2236020"/>
            <a:ext cx="1232710" cy="393271"/>
          </a:xfrm>
          <a:prstGeom prst="rect">
            <a:avLst/>
          </a:prstGeom>
          <a:noFill/>
        </p:spPr>
        <p:txBody>
          <a:bodyPr wrap="none" lIns="0" tIns="72814" rIns="0" bIns="72814" rtlCol="0">
            <a:spAutoFit/>
          </a:bodyPr>
          <a:lstStyle/>
          <a:p>
            <a:pPr algn="l" defTabSz="1456282" hangingPunct="1"/>
            <a:r>
              <a:rPr lang="en-GB" sz="1600" b="1" kern="1200">
                <a:solidFill>
                  <a:srgbClr val="58A618"/>
                </a:solidFill>
                <a:latin typeface="Calibri"/>
              </a:rPr>
              <a:t>Areas of Focus</a:t>
            </a:r>
          </a:p>
        </p:txBody>
      </p:sp>
      <p:sp>
        <p:nvSpPr>
          <p:cNvPr id="5" name="Biography Text 1"/>
          <p:cNvSpPr>
            <a:spLocks noGrp="1"/>
          </p:cNvSpPr>
          <p:nvPr>
            <p:ph type="body" sz="quarter" idx="46"/>
          </p:nvPr>
        </p:nvSpPr>
        <p:spPr>
          <a:xfrm>
            <a:off x="404144" y="4009524"/>
            <a:ext cx="9502986" cy="1649682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Aft>
                <a:spcPts val="478"/>
              </a:spcAft>
              <a:buNone/>
              <a:defRPr sz="1600"/>
            </a:lvl1pPr>
            <a:lvl2pPr marL="288222" indent="-288222">
              <a:lnSpc>
                <a:spcPct val="110000"/>
              </a:lnSpc>
              <a:spcAft>
                <a:spcPts val="478"/>
              </a:spcAft>
              <a:defRPr sz="1600"/>
            </a:lvl2pPr>
            <a:lvl3pPr marL="576445" indent="-288222">
              <a:lnSpc>
                <a:spcPct val="110000"/>
              </a:lnSpc>
              <a:spcAft>
                <a:spcPts val="478"/>
              </a:spcAft>
              <a:defRPr sz="1600"/>
            </a:lvl3pPr>
            <a:lvl4pPr marL="852027" indent="-288222">
              <a:lnSpc>
                <a:spcPct val="110000"/>
              </a:lnSpc>
              <a:spcAft>
                <a:spcPts val="478"/>
              </a:spcAft>
              <a:tabLst>
                <a:tab pos="576445" algn="l"/>
              </a:tabLst>
              <a:defRPr sz="1600"/>
            </a:lvl4pPr>
            <a:lvl5pPr marL="1140249" indent="-288222">
              <a:lnSpc>
                <a:spcPct val="110000"/>
              </a:lnSpc>
              <a:spcAft>
                <a:spcPts val="478"/>
              </a:spcAft>
              <a:tabLst>
                <a:tab pos="576445" algn="l"/>
              </a:tabLs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0" name="Email 1"/>
          <p:cNvSpPr>
            <a:spLocks noGrp="1"/>
          </p:cNvSpPr>
          <p:nvPr>
            <p:ph type="body" sz="quarter" idx="13"/>
          </p:nvPr>
        </p:nvSpPr>
        <p:spPr>
          <a:xfrm>
            <a:off x="1730562" y="3504844"/>
            <a:ext cx="5337957" cy="367994"/>
          </a:xfrm>
        </p:spPr>
        <p:txBody>
          <a:bodyPr lIns="0" rIns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hone No 1"/>
          <p:cNvSpPr>
            <a:spLocks noGrp="1"/>
          </p:cNvSpPr>
          <p:nvPr>
            <p:ph type="body" sz="quarter" idx="12"/>
          </p:nvPr>
        </p:nvSpPr>
        <p:spPr>
          <a:xfrm>
            <a:off x="1894402" y="3202138"/>
            <a:ext cx="3228807" cy="235520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400">
                <a:latin typeface="+mj-lt"/>
              </a:defRPr>
            </a:lvl1pPr>
            <a:lvl2pPr marL="434862" indent="0">
              <a:buNone/>
              <a:defRPr sz="1600">
                <a:latin typeface="+mj-lt"/>
              </a:defRPr>
            </a:lvl2pPr>
            <a:lvl3pPr marL="867195" indent="0">
              <a:buNone/>
              <a:defRPr sz="1600">
                <a:latin typeface="+mj-lt"/>
              </a:defRPr>
            </a:lvl3pPr>
            <a:lvl4pPr marL="1289417" indent="0">
              <a:buNone/>
              <a:defRPr sz="1600">
                <a:latin typeface="+mj-lt"/>
              </a:defRPr>
            </a:lvl4pPr>
            <a:lvl5pPr marL="1721748" indent="0">
              <a:buNone/>
              <a:defRPr sz="160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1"/>
          <p:cNvSpPr txBox="1"/>
          <p:nvPr userDrawn="1"/>
        </p:nvSpPr>
        <p:spPr>
          <a:xfrm>
            <a:off x="1730560" y="3084378"/>
            <a:ext cx="72954" cy="471040"/>
          </a:xfrm>
          <a:prstGeom prst="rect">
            <a:avLst/>
          </a:prstGeom>
          <a:noFill/>
        </p:spPr>
        <p:txBody>
          <a:bodyPr wrap="none" lIns="0" tIns="72814" rIns="0" bIns="72814" rtlCol="0" anchor="ctr" anchorCtr="0">
            <a:noAutofit/>
          </a:bodyPr>
          <a:lstStyle/>
          <a:p>
            <a:pPr algn="l" defTabSz="1456282" hangingPunct="1"/>
            <a:r>
              <a:rPr lang="en-GB" sz="1600" kern="1200">
                <a:solidFill>
                  <a:srgbClr val="557630"/>
                </a:solidFill>
                <a:latin typeface="Calibri"/>
              </a:rPr>
              <a:t>T</a:t>
            </a:r>
          </a:p>
        </p:txBody>
      </p:sp>
      <p:sp>
        <p:nvSpPr>
          <p:cNvPr id="33" name="Role Location 1"/>
          <p:cNvSpPr>
            <a:spLocks noGrp="1"/>
          </p:cNvSpPr>
          <p:nvPr>
            <p:ph type="body" sz="quarter" idx="19"/>
          </p:nvPr>
        </p:nvSpPr>
        <p:spPr>
          <a:xfrm>
            <a:off x="1730560" y="2685313"/>
            <a:ext cx="7758965" cy="324595"/>
          </a:xfrm>
        </p:spPr>
        <p:txBody>
          <a:bodyPr lIns="0" rIns="0">
            <a:noAutofit/>
          </a:bodyPr>
          <a:lstStyle>
            <a:lvl1pPr marL="0" indent="0">
              <a:buNone/>
              <a:defRPr sz="1600" b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Lawyer Name 1"/>
          <p:cNvSpPr>
            <a:spLocks noGrp="1"/>
          </p:cNvSpPr>
          <p:nvPr>
            <p:ph type="body" sz="quarter" idx="17"/>
          </p:nvPr>
        </p:nvSpPr>
        <p:spPr>
          <a:xfrm>
            <a:off x="1730560" y="2223155"/>
            <a:ext cx="7758965" cy="292466"/>
          </a:xfrm>
        </p:spPr>
        <p:txBody>
          <a:bodyPr lIns="0" rIns="0">
            <a:noAutofit/>
          </a:bodyPr>
          <a:lstStyle>
            <a:lvl1pPr marL="0" indent="0">
              <a:buNone/>
              <a:defRPr sz="1900" b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Lawyer Picture 1"/>
          <p:cNvSpPr>
            <a:spLocks noGrp="1" noChangeAspect="1"/>
          </p:cNvSpPr>
          <p:nvPr>
            <p:ph type="pic" sz="quarter" idx="11"/>
          </p:nvPr>
        </p:nvSpPr>
        <p:spPr>
          <a:xfrm>
            <a:off x="404142" y="2256444"/>
            <a:ext cx="1228800" cy="1641042"/>
          </a:xfrm>
        </p:spPr>
        <p:txBody>
          <a:bodyPr>
            <a:no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6" name="Slide Subtitle"/>
          <p:cNvSpPr>
            <a:spLocks noGrp="1"/>
          </p:cNvSpPr>
          <p:nvPr>
            <p:ph type="body" sz="quarter" idx="16"/>
          </p:nvPr>
        </p:nvSpPr>
        <p:spPr>
          <a:xfrm>
            <a:off x="404146" y="1393803"/>
            <a:ext cx="8381151" cy="846507"/>
          </a:xfrm>
        </p:spPr>
        <p:txBody>
          <a:bodyPr>
            <a:normAutofit/>
          </a:bodyPr>
          <a:lstStyle>
            <a:lvl1pPr marL="0" indent="0">
              <a:buNone/>
              <a:defRPr sz="3800" b="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Slide Title"/>
          <p:cNvSpPr>
            <a:spLocks noGrp="1"/>
          </p:cNvSpPr>
          <p:nvPr>
            <p:ph type="title"/>
          </p:nvPr>
        </p:nvSpPr>
        <p:spPr>
          <a:xfrm>
            <a:off x="409600" y="546133"/>
            <a:ext cx="12185600" cy="84650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93443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offse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Right Large"/>
          <p:cNvSpPr>
            <a:spLocks noGrp="1"/>
          </p:cNvSpPr>
          <p:nvPr>
            <p:ph sz="quarter" idx="16"/>
          </p:nvPr>
        </p:nvSpPr>
        <p:spPr>
          <a:xfrm>
            <a:off x="4608471" y="2537741"/>
            <a:ext cx="7986729" cy="6758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Left Small"/>
          <p:cNvSpPr>
            <a:spLocks noGrp="1"/>
          </p:cNvSpPr>
          <p:nvPr>
            <p:ph sz="quarter" idx="12"/>
          </p:nvPr>
        </p:nvSpPr>
        <p:spPr>
          <a:xfrm>
            <a:off x="409600" y="2537741"/>
            <a:ext cx="3788800" cy="6758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67143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offset lef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0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Right Large"/>
          <p:cNvSpPr>
            <a:spLocks noGrp="1"/>
          </p:cNvSpPr>
          <p:nvPr>
            <p:ph sz="quarter" idx="16"/>
          </p:nvPr>
        </p:nvSpPr>
        <p:spPr>
          <a:xfrm>
            <a:off x="4608471" y="3235025"/>
            <a:ext cx="7986729" cy="6060999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3" name="Column Title Right Large"/>
          <p:cNvSpPr>
            <a:spLocks noGrp="1"/>
          </p:cNvSpPr>
          <p:nvPr>
            <p:ph type="body" sz="quarter" idx="17"/>
          </p:nvPr>
        </p:nvSpPr>
        <p:spPr>
          <a:xfrm>
            <a:off x="4608471" y="2537742"/>
            <a:ext cx="7986729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Left Small"/>
          <p:cNvSpPr>
            <a:spLocks noGrp="1"/>
          </p:cNvSpPr>
          <p:nvPr>
            <p:ph sz="quarter" idx="12"/>
          </p:nvPr>
        </p:nvSpPr>
        <p:spPr>
          <a:xfrm>
            <a:off x="409600" y="3235025"/>
            <a:ext cx="3788800" cy="6060999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Column Title Left Small"/>
          <p:cNvSpPr>
            <a:spLocks noGrp="1"/>
          </p:cNvSpPr>
          <p:nvPr>
            <p:ph type="body" sz="quarter" idx="15"/>
          </p:nvPr>
        </p:nvSpPr>
        <p:spPr>
          <a:xfrm>
            <a:off x="409600" y="2537742"/>
            <a:ext cx="37888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78431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 offse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 Small"/>
          <p:cNvSpPr>
            <a:spLocks noGrp="1"/>
          </p:cNvSpPr>
          <p:nvPr>
            <p:ph sz="quarter" idx="18"/>
          </p:nvPr>
        </p:nvSpPr>
        <p:spPr>
          <a:xfrm>
            <a:off x="8807343" y="2537741"/>
            <a:ext cx="3788800" cy="6758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Content Left Large"/>
          <p:cNvSpPr>
            <a:spLocks noGrp="1"/>
          </p:cNvSpPr>
          <p:nvPr>
            <p:ph sz="quarter" idx="16"/>
          </p:nvPr>
        </p:nvSpPr>
        <p:spPr>
          <a:xfrm>
            <a:off x="409600" y="2537741"/>
            <a:ext cx="7987673" cy="6758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Subtitle"/>
          <p:cNvSpPr>
            <a:spLocks noGrp="1"/>
          </p:cNvSpPr>
          <p:nvPr>
            <p:ph type="body" sz="quarter" idx="13"/>
          </p:nvPr>
        </p:nvSpPr>
        <p:spPr>
          <a:xfrm>
            <a:off x="408659" y="1393803"/>
            <a:ext cx="12187484" cy="846507"/>
          </a:xfrm>
        </p:spPr>
        <p:txBody>
          <a:bodyPr>
            <a:norm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 marL="434862" indent="0">
              <a:buNone/>
              <a:defRPr/>
            </a:lvl2pPr>
            <a:lvl3pPr marL="867195" indent="0">
              <a:buNone/>
              <a:defRPr/>
            </a:lvl3pPr>
            <a:lvl4pPr marL="1289417" indent="0">
              <a:buNone/>
              <a:defRPr/>
            </a:lvl4pPr>
            <a:lvl5pPr marL="172174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49431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708790" y="1877230"/>
            <a:ext cx="4002382" cy="1252314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ection Divider Title"/>
          <p:cNvSpPr>
            <a:spLocks noGrp="1"/>
          </p:cNvSpPr>
          <p:nvPr>
            <p:ph type="title"/>
          </p:nvPr>
        </p:nvSpPr>
        <p:spPr>
          <a:xfrm>
            <a:off x="708788" y="959307"/>
            <a:ext cx="4479552" cy="84650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65866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top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8436747" y="2678817"/>
            <a:ext cx="4002382" cy="1252314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ection Divider Title"/>
          <p:cNvSpPr>
            <a:spLocks noGrp="1"/>
          </p:cNvSpPr>
          <p:nvPr>
            <p:ph type="title"/>
          </p:nvPr>
        </p:nvSpPr>
        <p:spPr>
          <a:xfrm>
            <a:off x="8440852" y="1625689"/>
            <a:ext cx="3998276" cy="846507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30409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560255" y="7717155"/>
            <a:ext cx="4002382" cy="1252314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ection Divider Title"/>
          <p:cNvSpPr>
            <a:spLocks noGrp="1"/>
          </p:cNvSpPr>
          <p:nvPr>
            <p:ph type="title"/>
          </p:nvPr>
        </p:nvSpPr>
        <p:spPr>
          <a:xfrm>
            <a:off x="564361" y="6664027"/>
            <a:ext cx="3998276" cy="846507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6905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bottom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8436747" y="6719301"/>
            <a:ext cx="4002382" cy="1252314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ection Divider Title"/>
          <p:cNvSpPr>
            <a:spLocks noGrp="1"/>
          </p:cNvSpPr>
          <p:nvPr>
            <p:ph type="title"/>
          </p:nvPr>
        </p:nvSpPr>
        <p:spPr>
          <a:xfrm>
            <a:off x="8440852" y="5666173"/>
            <a:ext cx="3998276" cy="846507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18883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ox mid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ction Divider Text"/>
          <p:cNvSpPr>
            <a:spLocks noGrp="1"/>
          </p:cNvSpPr>
          <p:nvPr>
            <p:ph type="body" sz="quarter" idx="11"/>
          </p:nvPr>
        </p:nvSpPr>
        <p:spPr>
          <a:xfrm>
            <a:off x="2412826" y="1779114"/>
            <a:ext cx="4002382" cy="1252314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ection DividerTitle"/>
          <p:cNvSpPr>
            <a:spLocks noGrp="1"/>
          </p:cNvSpPr>
          <p:nvPr>
            <p:ph type="title"/>
          </p:nvPr>
        </p:nvSpPr>
        <p:spPr>
          <a:xfrm>
            <a:off x="613435" y="725986"/>
            <a:ext cx="5801772" cy="846507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5566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section Divider Text"/>
          <p:cNvSpPr>
            <a:spLocks noGrp="1"/>
          </p:cNvSpPr>
          <p:nvPr>
            <p:ph type="body" sz="quarter" idx="11"/>
          </p:nvPr>
        </p:nvSpPr>
        <p:spPr>
          <a:xfrm>
            <a:off x="613435" y="1779114"/>
            <a:ext cx="11925156" cy="3422807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ubsection Divider Title"/>
          <p:cNvSpPr>
            <a:spLocks noGrp="1"/>
          </p:cNvSpPr>
          <p:nvPr>
            <p:ph type="title"/>
          </p:nvPr>
        </p:nvSpPr>
        <p:spPr>
          <a:xfrm>
            <a:off x="613436" y="725986"/>
            <a:ext cx="11912887" cy="846507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81583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1" y="0"/>
            <a:ext cx="12991967" cy="9753600"/>
          </a:xfrm>
          <a:prstGeom prst="rect">
            <a:avLst/>
          </a:prstGeom>
        </p:spPr>
      </p:pic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5003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ver Pictu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" y="0"/>
            <a:ext cx="12991967" cy="9753600"/>
          </a:xfrm>
          <a:prstGeom prst="rect">
            <a:avLst/>
          </a:prstGeom>
        </p:spPr>
      </p:pic>
      <p:sp>
        <p:nvSpPr>
          <p:cNvPr id="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0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982106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5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341164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5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978627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3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5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515276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5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608383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5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5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304960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6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3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69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69" y="6895171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497771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7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3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69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69" y="6895171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220515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8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3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69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69" y="6895171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544154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9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5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210986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10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3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69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69" y="6895171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215023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605 PPT Cover 07 TW1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5" y="0"/>
            <a:ext cx="12980257" cy="9753600"/>
          </a:xfrm>
          <a:prstGeom prst="rect">
            <a:avLst/>
          </a:prstGeom>
        </p:spPr>
      </p:pic>
      <p:sp>
        <p:nvSpPr>
          <p:cNvPr id="13" name="Cobranding Logo"/>
          <p:cNvSpPr>
            <a:spLocks noGrp="1"/>
          </p:cNvSpPr>
          <p:nvPr>
            <p:ph type="pic" sz="quarter" idx="12" hasCustomPrompt="1"/>
          </p:nvPr>
        </p:nvSpPr>
        <p:spPr>
          <a:xfrm>
            <a:off x="821832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14" name="OurLogo"/>
          <p:cNvSpPr>
            <a:spLocks noGrp="1" noChangeAspect="1"/>
          </p:cNvSpPr>
          <p:nvPr>
            <p:ph type="pic" sz="quarter" idx="13"/>
          </p:nvPr>
        </p:nvSpPr>
        <p:spPr>
          <a:xfrm>
            <a:off x="8192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5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819199" y="7742058"/>
            <a:ext cx="7168000" cy="1301096"/>
          </a:xfrm>
        </p:spPr>
        <p:txBody>
          <a:bodyPr>
            <a:normAutofit/>
          </a:bodyPr>
          <a:lstStyle>
            <a:lvl1pPr marL="0" indent="0" algn="l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ver Subtitle"/>
          <p:cNvSpPr>
            <a:spLocks noGrp="1"/>
          </p:cNvSpPr>
          <p:nvPr>
            <p:ph type="body" sz="quarter" idx="10"/>
          </p:nvPr>
        </p:nvSpPr>
        <p:spPr>
          <a:xfrm>
            <a:off x="819199" y="6914807"/>
            <a:ext cx="7168000" cy="815811"/>
          </a:xfrm>
        </p:spPr>
        <p:txBody>
          <a:bodyPr>
            <a:noAutofit/>
          </a:bodyPr>
          <a:lstStyle>
            <a:lvl1pPr marL="0" indent="0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ver Title"/>
          <p:cNvSpPr>
            <a:spLocks noGrp="1"/>
          </p:cNvSpPr>
          <p:nvPr>
            <p:ph type="title"/>
          </p:nvPr>
        </p:nvSpPr>
        <p:spPr>
          <a:xfrm>
            <a:off x="819201" y="6066824"/>
            <a:ext cx="9087929" cy="846507"/>
          </a:xfrm>
        </p:spPr>
        <p:txBody>
          <a:bodyPr anchor="b" anchorCtr="0">
            <a:noAutofit/>
          </a:bodyPr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38732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 ready f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605 PPT Cover 07 TW1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980257" cy="9753600"/>
          </a:xfrm>
          <a:prstGeom prst="rect">
            <a:avLst/>
          </a:prstGeom>
        </p:spPr>
      </p:pic>
      <p:sp>
        <p:nvSpPr>
          <p:cNvPr id="10" name="Cobranding Logo"/>
          <p:cNvSpPr>
            <a:spLocks noGrp="1"/>
          </p:cNvSpPr>
          <p:nvPr>
            <p:ph type="pic" sz="quarter" idx="13" hasCustomPrompt="1"/>
          </p:nvPr>
        </p:nvSpPr>
        <p:spPr>
          <a:xfrm>
            <a:off x="8640973" y="3386669"/>
            <a:ext cx="3508587" cy="23059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Cobranding</a:t>
            </a:r>
          </a:p>
        </p:txBody>
      </p:sp>
      <p:sp>
        <p:nvSpPr>
          <p:cNvPr id="9" name="OurLogo"/>
          <p:cNvSpPr>
            <a:spLocks noGrp="1" noChangeAspect="1"/>
          </p:cNvSpPr>
          <p:nvPr>
            <p:ph type="pic" sz="quarter" idx="14"/>
          </p:nvPr>
        </p:nvSpPr>
        <p:spPr>
          <a:xfrm>
            <a:off x="10956800" y="1092267"/>
            <a:ext cx="1177600" cy="15701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Cover Additional Title"/>
          <p:cNvSpPr>
            <a:spLocks noGrp="1"/>
          </p:cNvSpPr>
          <p:nvPr>
            <p:ph type="body" sz="quarter" idx="11"/>
          </p:nvPr>
        </p:nvSpPr>
        <p:spPr>
          <a:xfrm>
            <a:off x="4951069" y="7742058"/>
            <a:ext cx="7198491" cy="1301096"/>
          </a:xfrm>
        </p:spPr>
        <p:txBody>
          <a:bodyPr>
            <a:normAutofit/>
          </a:bodyPr>
          <a:lstStyle>
            <a:lvl1pPr marL="0" indent="0" algn="r">
              <a:buNone/>
              <a:defRPr sz="2500" baseline="0">
                <a:solidFill>
                  <a:srgbClr val="4D4D4D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ver Subtitle"/>
          <p:cNvSpPr>
            <a:spLocks noGrp="1"/>
          </p:cNvSpPr>
          <p:nvPr>
            <p:ph type="body" sz="quarter" idx="10"/>
          </p:nvPr>
        </p:nvSpPr>
        <p:spPr>
          <a:xfrm>
            <a:off x="4951069" y="6895171"/>
            <a:ext cx="7198491" cy="815811"/>
          </a:xfrm>
        </p:spPr>
        <p:txBody>
          <a:bodyPr>
            <a:noAutofit/>
          </a:bodyPr>
          <a:lstStyle>
            <a:lvl1pPr marL="0" indent="0" algn="r">
              <a:buNone/>
              <a:defRPr sz="380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ver Title"/>
          <p:cNvSpPr>
            <a:spLocks noGrp="1"/>
          </p:cNvSpPr>
          <p:nvPr>
            <p:ph type="title"/>
          </p:nvPr>
        </p:nvSpPr>
        <p:spPr>
          <a:xfrm>
            <a:off x="2576423" y="6030832"/>
            <a:ext cx="9572666" cy="846507"/>
          </a:xfrm>
        </p:spPr>
        <p:txBody>
          <a:bodyPr anchor="b" anchorCtr="0">
            <a:noAutofit/>
          </a:bodyPr>
          <a:lstStyle>
            <a:lvl1pPr algn="r">
              <a:defRPr sz="51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146538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ual column -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12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lumn Title Right"/>
          <p:cNvSpPr>
            <a:spLocks noGrp="1"/>
          </p:cNvSpPr>
          <p:nvPr>
            <p:ph type="body" sz="quarter" idx="17"/>
          </p:nvPr>
        </p:nvSpPr>
        <p:spPr>
          <a:xfrm>
            <a:off x="68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lumn Title Left"/>
          <p:cNvSpPr>
            <a:spLocks noGrp="1"/>
          </p:cNvSpPr>
          <p:nvPr>
            <p:ph type="body" sz="quarter" idx="15"/>
          </p:nvPr>
        </p:nvSpPr>
        <p:spPr>
          <a:xfrm>
            <a:off x="409600" y="2537742"/>
            <a:ext cx="57856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Content Left"/>
          <p:cNvSpPr>
            <a:spLocks noGrp="1"/>
          </p:cNvSpPr>
          <p:nvPr>
            <p:ph sz="quarter" idx="12"/>
          </p:nvPr>
        </p:nvSpPr>
        <p:spPr>
          <a:xfrm>
            <a:off x="409600" y="3235840"/>
            <a:ext cx="5785600" cy="5918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5" name="Content Left"/>
          <p:cNvSpPr>
            <a:spLocks noGrp="1"/>
          </p:cNvSpPr>
          <p:nvPr>
            <p:ph sz="quarter" idx="18"/>
          </p:nvPr>
        </p:nvSpPr>
        <p:spPr>
          <a:xfrm>
            <a:off x="6809600" y="3235840"/>
            <a:ext cx="5785600" cy="5918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051839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ual column offset righ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/>
            <a:r>
              <a:rPr lang="de-DE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>
              <a:solidFill>
                <a:srgbClr val="58A618"/>
              </a:solidFill>
            </a:endParaRPr>
          </a:p>
        </p:txBody>
      </p:sp>
      <p:cxnSp>
        <p:nvCxnSpPr>
          <p:cNvPr id="8" name="Line under Title"/>
          <p:cNvCxnSpPr/>
          <p:nvPr userDrawn="1"/>
        </p:nvCxnSpPr>
        <p:spPr>
          <a:xfrm flipH="1">
            <a:off x="409600" y="1394209"/>
            <a:ext cx="121856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Right Small"/>
          <p:cNvSpPr>
            <a:spLocks noGrp="1"/>
          </p:cNvSpPr>
          <p:nvPr>
            <p:ph sz="quarter" idx="18"/>
          </p:nvPr>
        </p:nvSpPr>
        <p:spPr>
          <a:xfrm>
            <a:off x="8807343" y="3235025"/>
            <a:ext cx="3788800" cy="6060999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5" name="Column Title Right Small"/>
          <p:cNvSpPr>
            <a:spLocks noGrp="1"/>
          </p:cNvSpPr>
          <p:nvPr>
            <p:ph type="body" sz="quarter" idx="19"/>
          </p:nvPr>
        </p:nvSpPr>
        <p:spPr>
          <a:xfrm>
            <a:off x="8807343" y="2537742"/>
            <a:ext cx="3788800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Left Large"/>
          <p:cNvSpPr>
            <a:spLocks noGrp="1"/>
          </p:cNvSpPr>
          <p:nvPr>
            <p:ph sz="quarter" idx="16"/>
          </p:nvPr>
        </p:nvSpPr>
        <p:spPr>
          <a:xfrm>
            <a:off x="409600" y="3235025"/>
            <a:ext cx="7987673" cy="6060999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3" name="Column Title Left Large"/>
          <p:cNvSpPr>
            <a:spLocks noGrp="1"/>
          </p:cNvSpPr>
          <p:nvPr>
            <p:ph type="body" sz="quarter" idx="17"/>
          </p:nvPr>
        </p:nvSpPr>
        <p:spPr>
          <a:xfrm>
            <a:off x="409600" y="2537742"/>
            <a:ext cx="7987673" cy="682667"/>
          </a:xfrm>
        </p:spPr>
        <p:txBody>
          <a:bodyPr anchor="ctr" anchorCtr="0">
            <a:noAutofit/>
          </a:bodyPr>
          <a:lstStyle>
            <a:lvl1pPr marL="0" indent="0" algn="l" rtl="0">
              <a:buNone/>
              <a:defRPr sz="3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39996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12431889" y="9199236"/>
            <a:ext cx="342618" cy="347105"/>
          </a:xfrm>
        </p:spPr>
        <p:txBody>
          <a:bodyPr/>
          <a:lstStyle>
            <a:lvl1pPr>
              <a:defRPr/>
            </a:lvl1pPr>
          </a:lstStyle>
          <a:p>
            <a:fld id="{62E0BBFD-3C28-455B-B3E3-FD8D1415BAC5}" type="slidenum">
              <a:rPr lang="en-GB" smtClean="0">
                <a:solidFill>
                  <a:srgbClr val="58A618"/>
                </a:solidFill>
              </a:rPr>
              <a:pPr/>
              <a:t>‹#›</a:t>
            </a:fld>
            <a:endParaRPr lang="en-GB" dirty="0">
              <a:solidFill>
                <a:srgbClr val="58A618"/>
              </a:solidFill>
            </a:endParaRPr>
          </a:p>
        </p:txBody>
      </p:sp>
      <p:sp>
        <p:nvSpPr>
          <p:cNvPr id="5" name="Line 22"/>
          <p:cNvSpPr>
            <a:spLocks noChangeShapeType="1"/>
          </p:cNvSpPr>
          <p:nvPr/>
        </p:nvSpPr>
        <p:spPr bwMode="auto">
          <a:xfrm>
            <a:off x="117405" y="1623343"/>
            <a:ext cx="12756444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lIns="145629" tIns="72814" rIns="145629" bIns="72814"/>
          <a:lstStyle/>
          <a:p>
            <a:pPr algn="l" defTabSz="1456282" hangingPunct="1">
              <a:defRPr/>
            </a:pPr>
            <a:endParaRPr lang="de-DE" sz="1600" b="1" kern="1200" dirty="0">
              <a:solidFill>
                <a:srgbClr val="4D5357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Line 22"/>
          <p:cNvSpPr>
            <a:spLocks noChangeShapeType="1"/>
          </p:cNvSpPr>
          <p:nvPr userDrawn="1"/>
        </p:nvSpPr>
        <p:spPr bwMode="auto">
          <a:xfrm>
            <a:off x="117405" y="1623343"/>
            <a:ext cx="12756444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lIns="145629" tIns="72814" rIns="145629" bIns="72814"/>
          <a:lstStyle/>
          <a:p>
            <a:pPr algn="l" defTabSz="1456282" hangingPunct="1">
              <a:defRPr/>
            </a:pPr>
            <a:endParaRPr lang="de-DE" sz="1600" b="1" kern="1200" dirty="0">
              <a:solidFill>
                <a:srgbClr val="4D5357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5026958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270003" y="1638301"/>
            <a:ext cx="10464801" cy="3302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70003" y="5029203"/>
            <a:ext cx="10464801" cy="1130301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480" algn="ctr">
              <a:spcBef>
                <a:spcPts val="0"/>
              </a:spcBef>
              <a:buSzTx/>
              <a:buNone/>
              <a:defRPr sz="3200"/>
            </a:lvl2pPr>
            <a:lvl3pPr marL="0" indent="456962" algn="ctr">
              <a:spcBef>
                <a:spcPts val="0"/>
              </a:spcBef>
              <a:buSzTx/>
              <a:buNone/>
              <a:defRPr sz="3200"/>
            </a:lvl3pPr>
            <a:lvl4pPr marL="0" indent="685445" algn="ctr">
              <a:spcBef>
                <a:spcPts val="0"/>
              </a:spcBef>
              <a:buSzTx/>
              <a:buNone/>
              <a:defRPr sz="3200"/>
            </a:lvl4pPr>
            <a:lvl5pPr marL="0" indent="913926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142597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26" Type="http://schemas.openxmlformats.org/officeDocument/2006/relationships/slideLayout" Target="../slideLayouts/slideLayout42.xml"/><Relationship Id="rId39" Type="http://schemas.openxmlformats.org/officeDocument/2006/relationships/slideLayout" Target="../slideLayouts/slideLayout55.xml"/><Relationship Id="rId3" Type="http://schemas.openxmlformats.org/officeDocument/2006/relationships/slideLayout" Target="../slideLayouts/slideLayout19.xml"/><Relationship Id="rId21" Type="http://schemas.openxmlformats.org/officeDocument/2006/relationships/slideLayout" Target="../slideLayouts/slideLayout37.xml"/><Relationship Id="rId34" Type="http://schemas.openxmlformats.org/officeDocument/2006/relationships/slideLayout" Target="../slideLayouts/slideLayout50.xml"/><Relationship Id="rId42" Type="http://schemas.openxmlformats.org/officeDocument/2006/relationships/slideLayout" Target="../slideLayouts/slideLayout58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5" Type="http://schemas.openxmlformats.org/officeDocument/2006/relationships/slideLayout" Target="../slideLayouts/slideLayout41.xml"/><Relationship Id="rId33" Type="http://schemas.openxmlformats.org/officeDocument/2006/relationships/slideLayout" Target="../slideLayouts/slideLayout49.xml"/><Relationship Id="rId38" Type="http://schemas.openxmlformats.org/officeDocument/2006/relationships/slideLayout" Target="../slideLayouts/slideLayout54.xml"/><Relationship Id="rId46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slideLayout" Target="../slideLayouts/slideLayout36.xml"/><Relationship Id="rId29" Type="http://schemas.openxmlformats.org/officeDocument/2006/relationships/slideLayout" Target="../slideLayouts/slideLayout45.xml"/><Relationship Id="rId41" Type="http://schemas.openxmlformats.org/officeDocument/2006/relationships/slideLayout" Target="../slideLayouts/slideLayout57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24" Type="http://schemas.openxmlformats.org/officeDocument/2006/relationships/slideLayout" Target="../slideLayouts/slideLayout40.xml"/><Relationship Id="rId32" Type="http://schemas.openxmlformats.org/officeDocument/2006/relationships/slideLayout" Target="../slideLayouts/slideLayout48.xml"/><Relationship Id="rId37" Type="http://schemas.openxmlformats.org/officeDocument/2006/relationships/slideLayout" Target="../slideLayouts/slideLayout53.xml"/><Relationship Id="rId40" Type="http://schemas.openxmlformats.org/officeDocument/2006/relationships/slideLayout" Target="../slideLayouts/slideLayout56.xml"/><Relationship Id="rId45" Type="http://schemas.openxmlformats.org/officeDocument/2006/relationships/slideLayout" Target="../slideLayouts/slideLayout61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23" Type="http://schemas.openxmlformats.org/officeDocument/2006/relationships/slideLayout" Target="../slideLayouts/slideLayout39.xml"/><Relationship Id="rId28" Type="http://schemas.openxmlformats.org/officeDocument/2006/relationships/slideLayout" Target="../slideLayouts/slideLayout44.xml"/><Relationship Id="rId36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26.xml"/><Relationship Id="rId19" Type="http://schemas.openxmlformats.org/officeDocument/2006/relationships/slideLayout" Target="../slideLayouts/slideLayout35.xml"/><Relationship Id="rId31" Type="http://schemas.openxmlformats.org/officeDocument/2006/relationships/slideLayout" Target="../slideLayouts/slideLayout47.xml"/><Relationship Id="rId44" Type="http://schemas.openxmlformats.org/officeDocument/2006/relationships/slideLayout" Target="../slideLayouts/slideLayout60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Relationship Id="rId22" Type="http://schemas.openxmlformats.org/officeDocument/2006/relationships/slideLayout" Target="../slideLayouts/slideLayout38.xml"/><Relationship Id="rId27" Type="http://schemas.openxmlformats.org/officeDocument/2006/relationships/slideLayout" Target="../slideLayouts/slideLayout43.xml"/><Relationship Id="rId30" Type="http://schemas.openxmlformats.org/officeDocument/2006/relationships/slideLayout" Target="../slideLayouts/slideLayout46.xml"/><Relationship Id="rId35" Type="http://schemas.openxmlformats.org/officeDocument/2006/relationships/slideLayout" Target="../slideLayouts/slideLayout51.xml"/><Relationship Id="rId43" Type="http://schemas.openxmlformats.org/officeDocument/2006/relationships/slideLayout" Target="../slideLayouts/slideLayout5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4.xml"/><Relationship Id="rId18" Type="http://schemas.openxmlformats.org/officeDocument/2006/relationships/slideLayout" Target="../slideLayouts/slideLayout79.xml"/><Relationship Id="rId26" Type="http://schemas.openxmlformats.org/officeDocument/2006/relationships/slideLayout" Target="../slideLayouts/slideLayout87.xml"/><Relationship Id="rId39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64.xml"/><Relationship Id="rId21" Type="http://schemas.openxmlformats.org/officeDocument/2006/relationships/slideLayout" Target="../slideLayouts/slideLayout82.xml"/><Relationship Id="rId34" Type="http://schemas.openxmlformats.org/officeDocument/2006/relationships/slideLayout" Target="../slideLayouts/slideLayout95.xml"/><Relationship Id="rId42" Type="http://schemas.openxmlformats.org/officeDocument/2006/relationships/slideLayout" Target="../slideLayouts/slideLayout103.xml"/><Relationship Id="rId47" Type="http://schemas.openxmlformats.org/officeDocument/2006/relationships/theme" Target="../theme/theme3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17" Type="http://schemas.openxmlformats.org/officeDocument/2006/relationships/slideLayout" Target="../slideLayouts/slideLayout78.xml"/><Relationship Id="rId25" Type="http://schemas.openxmlformats.org/officeDocument/2006/relationships/slideLayout" Target="../slideLayouts/slideLayout86.xml"/><Relationship Id="rId33" Type="http://schemas.openxmlformats.org/officeDocument/2006/relationships/slideLayout" Target="../slideLayouts/slideLayout94.xml"/><Relationship Id="rId38" Type="http://schemas.openxmlformats.org/officeDocument/2006/relationships/slideLayout" Target="../slideLayouts/slideLayout99.xml"/><Relationship Id="rId46" Type="http://schemas.openxmlformats.org/officeDocument/2006/relationships/slideLayout" Target="../slideLayouts/slideLayout107.xml"/><Relationship Id="rId2" Type="http://schemas.openxmlformats.org/officeDocument/2006/relationships/slideLayout" Target="../slideLayouts/slideLayout63.xml"/><Relationship Id="rId16" Type="http://schemas.openxmlformats.org/officeDocument/2006/relationships/slideLayout" Target="../slideLayouts/slideLayout77.xml"/><Relationship Id="rId20" Type="http://schemas.openxmlformats.org/officeDocument/2006/relationships/slideLayout" Target="../slideLayouts/slideLayout81.xml"/><Relationship Id="rId29" Type="http://schemas.openxmlformats.org/officeDocument/2006/relationships/slideLayout" Target="../slideLayouts/slideLayout90.xml"/><Relationship Id="rId41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24" Type="http://schemas.openxmlformats.org/officeDocument/2006/relationships/slideLayout" Target="../slideLayouts/slideLayout85.xml"/><Relationship Id="rId32" Type="http://schemas.openxmlformats.org/officeDocument/2006/relationships/slideLayout" Target="../slideLayouts/slideLayout93.xml"/><Relationship Id="rId37" Type="http://schemas.openxmlformats.org/officeDocument/2006/relationships/slideLayout" Target="../slideLayouts/slideLayout98.xml"/><Relationship Id="rId40" Type="http://schemas.openxmlformats.org/officeDocument/2006/relationships/slideLayout" Target="../slideLayouts/slideLayout101.xml"/><Relationship Id="rId45" Type="http://schemas.openxmlformats.org/officeDocument/2006/relationships/slideLayout" Target="../slideLayouts/slideLayout106.xml"/><Relationship Id="rId5" Type="http://schemas.openxmlformats.org/officeDocument/2006/relationships/slideLayout" Target="../slideLayouts/slideLayout66.xml"/><Relationship Id="rId15" Type="http://schemas.openxmlformats.org/officeDocument/2006/relationships/slideLayout" Target="../slideLayouts/slideLayout76.xml"/><Relationship Id="rId23" Type="http://schemas.openxmlformats.org/officeDocument/2006/relationships/slideLayout" Target="../slideLayouts/slideLayout84.xml"/><Relationship Id="rId28" Type="http://schemas.openxmlformats.org/officeDocument/2006/relationships/slideLayout" Target="../slideLayouts/slideLayout89.xml"/><Relationship Id="rId36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71.xml"/><Relationship Id="rId19" Type="http://schemas.openxmlformats.org/officeDocument/2006/relationships/slideLayout" Target="../slideLayouts/slideLayout80.xml"/><Relationship Id="rId31" Type="http://schemas.openxmlformats.org/officeDocument/2006/relationships/slideLayout" Target="../slideLayouts/slideLayout92.xml"/><Relationship Id="rId44" Type="http://schemas.openxmlformats.org/officeDocument/2006/relationships/slideLayout" Target="../slideLayouts/slideLayout105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slideLayout" Target="../slideLayouts/slideLayout75.xml"/><Relationship Id="rId22" Type="http://schemas.openxmlformats.org/officeDocument/2006/relationships/slideLayout" Target="../slideLayouts/slideLayout83.xml"/><Relationship Id="rId27" Type="http://schemas.openxmlformats.org/officeDocument/2006/relationships/slideLayout" Target="../slideLayouts/slideLayout88.xml"/><Relationship Id="rId30" Type="http://schemas.openxmlformats.org/officeDocument/2006/relationships/slideLayout" Target="../slideLayouts/slideLayout91.xml"/><Relationship Id="rId35" Type="http://schemas.openxmlformats.org/officeDocument/2006/relationships/slideLayout" Target="../slideLayouts/slideLayout96.xml"/><Relationship Id="rId43" Type="http://schemas.openxmlformats.org/officeDocument/2006/relationships/slideLayout" Target="../slideLayouts/slideLayout10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952501" y="444501"/>
            <a:ext cx="11099801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74" tIns="50774" rIns="50774" bIns="50774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952501" y="2603502"/>
            <a:ext cx="11099801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74" tIns="50774" rIns="50774" bIns="50774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03719" y="9251951"/>
            <a:ext cx="384668" cy="379539"/>
          </a:xfrm>
          <a:prstGeom prst="rect">
            <a:avLst/>
          </a:prstGeom>
          <a:ln w="12700">
            <a:miter lim="400000"/>
          </a:ln>
        </p:spPr>
        <p:txBody>
          <a:bodyPr wrap="none" lIns="50774" tIns="50774" rIns="50774" bIns="50774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/>
  <p:hf sldNum="0" hdr="0" ftr="0" dt="0"/>
  <p:txStyles>
    <p:titleStyle>
      <a:lvl1pPr marL="0" marR="0" indent="0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480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6962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445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3926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2407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0888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599371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7851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44269" marR="0" indent="-444269" algn="l" defTabSz="583897" rtl="0" latinLnBrk="0">
        <a:lnSpc>
          <a:spcPct val="100000"/>
        </a:lnSpc>
        <a:spcBef>
          <a:spcPts val="4199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888539" marR="0" indent="-444269" algn="l" defTabSz="583897" rtl="0" latinLnBrk="0">
        <a:lnSpc>
          <a:spcPct val="100000"/>
        </a:lnSpc>
        <a:spcBef>
          <a:spcPts val="4199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1332808" marR="0" indent="-444269" algn="l" defTabSz="583897" rtl="0" latinLnBrk="0">
        <a:lnSpc>
          <a:spcPct val="100000"/>
        </a:lnSpc>
        <a:spcBef>
          <a:spcPts val="4199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777079" marR="0" indent="-444269" algn="l" defTabSz="583897" rtl="0" latinLnBrk="0">
        <a:lnSpc>
          <a:spcPct val="100000"/>
        </a:lnSpc>
        <a:spcBef>
          <a:spcPts val="4199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2221348" marR="0" indent="-444269" algn="l" defTabSz="583897" rtl="0" latinLnBrk="0">
        <a:lnSpc>
          <a:spcPct val="100000"/>
        </a:lnSpc>
        <a:spcBef>
          <a:spcPts val="4199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2665616" marR="0" indent="-444269" algn="l" defTabSz="583897" rtl="0" latinLnBrk="0">
        <a:lnSpc>
          <a:spcPct val="100000"/>
        </a:lnSpc>
        <a:spcBef>
          <a:spcPts val="4199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3109887" marR="0" indent="-444269" algn="l" defTabSz="583897" rtl="0" latinLnBrk="0">
        <a:lnSpc>
          <a:spcPct val="100000"/>
        </a:lnSpc>
        <a:spcBef>
          <a:spcPts val="4199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3554156" marR="0" indent="-444269" algn="l" defTabSz="583897" rtl="0" latinLnBrk="0">
        <a:lnSpc>
          <a:spcPct val="100000"/>
        </a:lnSpc>
        <a:spcBef>
          <a:spcPts val="4199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3998425" marR="0" indent="-444269" algn="l" defTabSz="583897" rtl="0" latinLnBrk="0">
        <a:lnSpc>
          <a:spcPct val="100000"/>
        </a:lnSpc>
        <a:spcBef>
          <a:spcPts val="4199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480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6962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445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3926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2407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0888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599371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7851" algn="ctr" defTabSz="5838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58" y="9199268"/>
            <a:ext cx="496446" cy="347048"/>
          </a:xfrm>
          <a:prstGeom prst="rect">
            <a:avLst/>
          </a:prstGeom>
        </p:spPr>
        <p:txBody>
          <a:bodyPr vert="horz" wrap="none" lIns="0" tIns="72786" rIns="145570" bIns="72786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defTabSz="1455700" hangingPunct="1"/>
            <a:r>
              <a:rPr lang="en-GB" kern="1200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kern="1200" smtClean="0">
                <a:solidFill>
                  <a:srgbClr val="58A618"/>
                </a:solidFill>
              </a:rPr>
              <a:pPr defTabSz="1455700" hangingPunct="1"/>
              <a:t>‹#›</a:t>
            </a:fld>
            <a:endParaRPr lang="en-GB" kern="1200">
              <a:solidFill>
                <a:srgbClr val="58A618"/>
              </a:solidFill>
            </a:endParaRPr>
          </a:p>
        </p:txBody>
      </p:sp>
      <p:sp>
        <p:nvSpPr>
          <p:cNvPr id="5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786" rIns="0" bIns="72786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 defTabSz="1455700" hangingPunct="1"/>
            <a:r>
              <a:rPr lang="de-DE" kern="1200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409600" y="1706669"/>
            <a:ext cx="12185600" cy="7589359"/>
          </a:xfrm>
          <a:prstGeom prst="rect">
            <a:avLst/>
          </a:prstGeom>
          <a:ln w="12700" cap="rnd" cmpd="sng" algn="ctr">
            <a:noFill/>
            <a:prstDash val="solid"/>
          </a:ln>
        </p:spPr>
        <p:txBody>
          <a:bodyPr vert="horz" wrap="square" lIns="0" tIns="57312" rIns="0" bIns="57312" rtlCol="0" anchor="t" anchorCtr="0">
            <a:normAutofit/>
          </a:bodyPr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  <a:lvl6pPr>
              <a:defRPr>
                <a:latin typeface="+mn-lt"/>
              </a:defRPr>
            </a:lvl6pPr>
            <a:lvl7pPr>
              <a:defRPr>
                <a:latin typeface="+mn-lt"/>
              </a:defRPr>
            </a:lvl7pPr>
            <a:lvl8pPr>
              <a:defRPr>
                <a:latin typeface="+mn-lt"/>
              </a:defRPr>
            </a:lvl8pPr>
            <a:lvl9pPr>
              <a:defRPr>
                <a:latin typeface="+mn-lt"/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409600" y="546133"/>
            <a:ext cx="12185600" cy="846507"/>
          </a:xfrm>
          <a:prstGeom prst="rect">
            <a:avLst/>
          </a:prstGeom>
          <a:ln w="12700" cap="rnd" cmpd="sng" algn="ctr">
            <a:noFill/>
            <a:prstDash val="solid"/>
          </a:ln>
        </p:spPr>
        <p:txBody>
          <a:bodyPr vert="horz" wrap="square" lIns="0" tIns="57312" rIns="0" bIns="57312" rtlCol="0" anchor="b" anchorCtr="0">
            <a:no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9639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  <p:sldLayoutId id="2147483684" r:id="rId19"/>
    <p:sldLayoutId id="2147483685" r:id="rId20"/>
    <p:sldLayoutId id="2147483686" r:id="rId21"/>
    <p:sldLayoutId id="2147483687" r:id="rId22"/>
    <p:sldLayoutId id="2147483688" r:id="rId23"/>
    <p:sldLayoutId id="2147483689" r:id="rId24"/>
    <p:sldLayoutId id="2147483690" r:id="rId25"/>
    <p:sldLayoutId id="2147483691" r:id="rId26"/>
    <p:sldLayoutId id="2147483692" r:id="rId27"/>
    <p:sldLayoutId id="2147483693" r:id="rId28"/>
    <p:sldLayoutId id="2147483694" r:id="rId29"/>
    <p:sldLayoutId id="2147483695" r:id="rId30"/>
    <p:sldLayoutId id="2147483697" r:id="rId31"/>
    <p:sldLayoutId id="2147483698" r:id="rId32"/>
    <p:sldLayoutId id="2147483699" r:id="rId33"/>
    <p:sldLayoutId id="2147483700" r:id="rId34"/>
    <p:sldLayoutId id="2147483701" r:id="rId35"/>
    <p:sldLayoutId id="2147483702" r:id="rId36"/>
    <p:sldLayoutId id="2147483703" r:id="rId37"/>
    <p:sldLayoutId id="2147483704" r:id="rId38"/>
    <p:sldLayoutId id="2147483705" r:id="rId39"/>
    <p:sldLayoutId id="2147483706" r:id="rId40"/>
    <p:sldLayoutId id="2147483707" r:id="rId41"/>
    <p:sldLayoutId id="2147483708" r:id="rId42"/>
    <p:sldLayoutId id="2147483714" r:id="rId43"/>
    <p:sldLayoutId id="2147483726" r:id="rId44"/>
    <p:sldLayoutId id="2147483734" r:id="rId45"/>
  </p:sldLayoutIdLst>
  <p:hf sldNum="0" hdr="0" ftr="0" dt="0"/>
  <p:txStyles>
    <p:titleStyle>
      <a:lvl1pPr marL="0" algn="l" defTabSz="1455700" rtl="0" eaLnBrk="1" latinLnBrk="0" hangingPunct="1">
        <a:buNone/>
        <a:defRPr sz="4500" b="0" i="0" u="none" kern="1200" cap="none" baseline="0">
          <a:solidFill>
            <a:srgbClr val="4D4D4D"/>
          </a:solidFill>
          <a:uFill>
            <a:solidFill>
              <a:schemeClr val="tx1"/>
            </a:solidFill>
          </a:uFill>
          <a:latin typeface="+mj-lt"/>
          <a:ea typeface="+mj-ea"/>
          <a:cs typeface="+mj-cs"/>
        </a:defRPr>
      </a:lvl1pPr>
    </p:titleStyle>
    <p:bodyStyle>
      <a:lvl1pPr marL="429833" indent="-429833" algn="l" defTabSz="1455700" rtl="0" eaLnBrk="1" latinLnBrk="0" hangingPunct="1">
        <a:spcAft>
          <a:spcPts val="1434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32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1pPr>
      <a:lvl2pPr marL="859665" indent="-429833" algn="l" defTabSz="1455700" rtl="0" eaLnBrk="1" latinLnBrk="0" hangingPunct="1">
        <a:spcAft>
          <a:spcPts val="1434"/>
        </a:spcAft>
        <a:buClr>
          <a:schemeClr val="accent1"/>
        </a:buClr>
        <a:buSzPct val="100000"/>
        <a:buFont typeface="Georgia" panose="02040502050405020303" pitchFamily="18" charset="0"/>
        <a:buChar char="–"/>
        <a:defRPr sz="25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2pPr>
      <a:lvl3pPr marL="1289499" indent="-429833" algn="l" defTabSz="1455700" rtl="0" eaLnBrk="1" latinLnBrk="0" hangingPunct="1">
        <a:spcAft>
          <a:spcPts val="1434"/>
        </a:spcAft>
        <a:buClr>
          <a:schemeClr val="accent1"/>
        </a:buClr>
        <a:buSzPct val="100000"/>
        <a:buFont typeface="Georgia" panose="02040502050405020303" pitchFamily="18" charset="0"/>
        <a:buChar char="–"/>
        <a:defRPr sz="25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3pPr>
      <a:lvl4pPr marL="1719333" indent="-429833" algn="l" defTabSz="1455700" rtl="0" eaLnBrk="1" latinLnBrk="0" hangingPunct="1">
        <a:spcAft>
          <a:spcPts val="1434"/>
        </a:spcAft>
        <a:buClr>
          <a:schemeClr val="accent1"/>
        </a:buClr>
        <a:buSzPct val="100000"/>
        <a:buFont typeface="Georgia" panose="02040502050405020303" pitchFamily="18" charset="0"/>
        <a:buChar char="–"/>
        <a:tabLst/>
        <a:defRPr sz="25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4pPr>
      <a:lvl5pPr marL="2149165" indent="-429833" algn="l" defTabSz="1455700" rtl="0" eaLnBrk="1" latinLnBrk="0" hangingPunct="1">
        <a:spcAft>
          <a:spcPts val="1434"/>
        </a:spcAft>
        <a:buClr>
          <a:schemeClr val="accent1"/>
        </a:buClr>
        <a:buSzPct val="100000"/>
        <a:buFont typeface="Georgia" panose="02040502050405020303" pitchFamily="18" charset="0"/>
        <a:buChar char="–"/>
        <a:tabLst/>
        <a:defRPr sz="25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5pPr>
      <a:lvl6pPr marL="3974250" indent="-363880" algn="l" defTabSz="1455700" rtl="0" eaLnBrk="1" latinLnBrk="0" hangingPunct="1">
        <a:buClr>
          <a:schemeClr val="tx1"/>
        </a:buClr>
        <a:buSzPct val="100000"/>
        <a:buFont typeface="Arial" pitchFamily="34" charset="0"/>
        <a:buChar char="•"/>
        <a:defRPr sz="3200" b="0" i="0" u="none" kern="1200" cap="none">
          <a:solidFill>
            <a:schemeClr val="tx1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6pPr>
      <a:lvl7pPr marL="4731029" indent="-363925" algn="l" defTabSz="14557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458878" indent="-363925" algn="l" defTabSz="14557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186729" indent="-363925" algn="l" defTabSz="14557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4557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727851" algn="l" defTabSz="14557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1455700" algn="l" defTabSz="14557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2183551" algn="l" defTabSz="14557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911401" algn="l" defTabSz="14557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3639252" algn="l" defTabSz="14557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4367103" algn="l" defTabSz="14557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5094955" algn="l" defTabSz="14557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5822803" algn="l" defTabSz="145570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"/>
          <p:cNvSpPr>
            <a:spLocks noGrp="1"/>
          </p:cNvSpPr>
          <p:nvPr>
            <p:ph type="sldNum" sz="quarter" idx="4"/>
          </p:nvPr>
        </p:nvSpPr>
        <p:spPr>
          <a:xfrm>
            <a:off x="12278000" y="9199236"/>
            <a:ext cx="496506" cy="347105"/>
          </a:xfrm>
          <a:prstGeom prst="rect">
            <a:avLst/>
          </a:prstGeom>
        </p:spPr>
        <p:txBody>
          <a:bodyPr vert="horz" wrap="none" lIns="0" tIns="72814" rIns="145629" bIns="72814" rtlCol="0" anchor="ctr">
            <a:spAutoFit/>
          </a:bodyPr>
          <a:lstStyle>
            <a:lvl1pPr algn="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defTabSz="1456282" hangingPunct="1"/>
            <a:r>
              <a:rPr lang="en-GB" kern="1200">
                <a:solidFill>
                  <a:srgbClr val="58A618"/>
                </a:solidFill>
              </a:rPr>
              <a:t>|  </a:t>
            </a:r>
            <a:fld id="{6967D197-2218-4700-B211-63EF06F51A7E}" type="slidenum">
              <a:rPr lang="en-GB" kern="1200" smtClean="0">
                <a:solidFill>
                  <a:srgbClr val="58A618"/>
                </a:solidFill>
              </a:rPr>
              <a:pPr defTabSz="1456282" hangingPunct="1"/>
              <a:t>‹#›</a:t>
            </a:fld>
            <a:endParaRPr lang="en-GB" kern="1200">
              <a:solidFill>
                <a:srgbClr val="58A618"/>
              </a:solidFill>
            </a:endParaRPr>
          </a:p>
        </p:txBody>
      </p:sp>
      <p:sp>
        <p:nvSpPr>
          <p:cNvPr id="5" name="Entity Name Placeholder"/>
          <p:cNvSpPr>
            <a:spLocks noGrp="1"/>
          </p:cNvSpPr>
          <p:nvPr>
            <p:ph type="ftr" sz="quarter" idx="3"/>
          </p:nvPr>
        </p:nvSpPr>
        <p:spPr>
          <a:xfrm>
            <a:off x="8199170" y="9172462"/>
            <a:ext cx="4118187" cy="409600"/>
          </a:xfrm>
          <a:prstGeom prst="rect">
            <a:avLst/>
          </a:prstGeom>
        </p:spPr>
        <p:txBody>
          <a:bodyPr vert="horz" lIns="0" tIns="72814" rIns="0" bIns="72814" rtlCol="0" anchor="ctr"/>
          <a:lstStyle>
            <a:lvl1pPr algn="ctr">
              <a:defRPr sz="130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algn="r" defTabSz="1456282" hangingPunct="1"/>
            <a:r>
              <a:rPr lang="de-DE" kern="1200">
                <a:solidFill>
                  <a:srgbClr val="58A618"/>
                </a:solidFill>
              </a:rPr>
              <a:t>Hogan Lovells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409600" y="1706667"/>
            <a:ext cx="12185600" cy="7589359"/>
          </a:xfrm>
          <a:prstGeom prst="rect">
            <a:avLst/>
          </a:prstGeom>
          <a:ln w="12700" cap="rnd" cmpd="sng" algn="ctr">
            <a:noFill/>
            <a:prstDash val="solid"/>
          </a:ln>
        </p:spPr>
        <p:txBody>
          <a:bodyPr vert="horz" wrap="square" lIns="0" tIns="57334" rIns="0" bIns="57334" rtlCol="0" anchor="t" anchorCtr="0">
            <a:normAutofit/>
          </a:bodyPr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  <a:lvl6pPr>
              <a:defRPr>
                <a:latin typeface="+mn-lt"/>
              </a:defRPr>
            </a:lvl6pPr>
            <a:lvl7pPr>
              <a:defRPr>
                <a:latin typeface="+mn-lt"/>
              </a:defRPr>
            </a:lvl7pPr>
            <a:lvl8pPr>
              <a:defRPr>
                <a:latin typeface="+mn-lt"/>
              </a:defRPr>
            </a:lvl8pPr>
            <a:lvl9pPr>
              <a:defRPr>
                <a:latin typeface="+mn-lt"/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409600" y="546133"/>
            <a:ext cx="12185600" cy="846507"/>
          </a:xfrm>
          <a:prstGeom prst="rect">
            <a:avLst/>
          </a:prstGeom>
          <a:ln w="12700" cap="rnd" cmpd="sng" algn="ctr">
            <a:noFill/>
            <a:prstDash val="solid"/>
          </a:ln>
        </p:spPr>
        <p:txBody>
          <a:bodyPr vert="horz" wrap="square" lIns="0" tIns="57334" rIns="0" bIns="57334" rtlCol="0" anchor="b" anchorCtr="0">
            <a:no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8967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  <p:sldLayoutId id="2147483750" r:id="rId15"/>
    <p:sldLayoutId id="2147483751" r:id="rId16"/>
    <p:sldLayoutId id="2147483752" r:id="rId17"/>
    <p:sldLayoutId id="2147483753" r:id="rId18"/>
    <p:sldLayoutId id="2147483754" r:id="rId19"/>
    <p:sldLayoutId id="2147483755" r:id="rId20"/>
    <p:sldLayoutId id="2147483756" r:id="rId21"/>
    <p:sldLayoutId id="2147483757" r:id="rId22"/>
    <p:sldLayoutId id="2147483758" r:id="rId23"/>
    <p:sldLayoutId id="2147483759" r:id="rId24"/>
    <p:sldLayoutId id="2147483760" r:id="rId25"/>
    <p:sldLayoutId id="2147483761" r:id="rId26"/>
    <p:sldLayoutId id="2147483762" r:id="rId27"/>
    <p:sldLayoutId id="2147483763" r:id="rId28"/>
    <p:sldLayoutId id="2147483764" r:id="rId29"/>
    <p:sldLayoutId id="2147483765" r:id="rId30"/>
    <p:sldLayoutId id="2147483767" r:id="rId31"/>
    <p:sldLayoutId id="2147483768" r:id="rId32"/>
    <p:sldLayoutId id="2147483769" r:id="rId33"/>
    <p:sldLayoutId id="2147483770" r:id="rId34"/>
    <p:sldLayoutId id="2147483771" r:id="rId35"/>
    <p:sldLayoutId id="2147483772" r:id="rId36"/>
    <p:sldLayoutId id="2147483773" r:id="rId37"/>
    <p:sldLayoutId id="2147483774" r:id="rId38"/>
    <p:sldLayoutId id="2147483775" r:id="rId39"/>
    <p:sldLayoutId id="2147483776" r:id="rId40"/>
    <p:sldLayoutId id="2147483777" r:id="rId41"/>
    <p:sldLayoutId id="2147483778" r:id="rId42"/>
    <p:sldLayoutId id="2147483784" r:id="rId43"/>
    <p:sldLayoutId id="2147483796" r:id="rId44"/>
    <p:sldLayoutId id="2147483804" r:id="rId45"/>
    <p:sldLayoutId id="2147483829" r:id="rId46"/>
  </p:sldLayoutIdLst>
  <p:hf sldNum="0" hdr="0" ftr="0" dt="0"/>
  <p:txStyles>
    <p:titleStyle>
      <a:lvl1pPr marL="0" algn="l" defTabSz="1456282" rtl="0" eaLnBrk="1" latinLnBrk="0" hangingPunct="1">
        <a:buNone/>
        <a:defRPr sz="4500" b="0" i="0" u="none" kern="1200" cap="none" baseline="0">
          <a:solidFill>
            <a:srgbClr val="4D4D4D"/>
          </a:solidFill>
          <a:uFill>
            <a:solidFill>
              <a:schemeClr val="tx1"/>
            </a:solidFill>
          </a:uFill>
          <a:latin typeface="+mj-lt"/>
          <a:ea typeface="+mj-ea"/>
          <a:cs typeface="+mj-cs"/>
        </a:defRPr>
      </a:lvl1pPr>
    </p:titleStyle>
    <p:bodyStyle>
      <a:lvl1pPr marL="430005" indent="-430005" algn="l" defTabSz="1456282" rtl="0" eaLnBrk="1" latinLnBrk="0" hangingPunct="1">
        <a:spcAft>
          <a:spcPts val="1434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32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1pPr>
      <a:lvl2pPr marL="860009" indent="-430005" algn="l" defTabSz="1456282" rtl="0" eaLnBrk="1" latinLnBrk="0" hangingPunct="1">
        <a:spcAft>
          <a:spcPts val="1434"/>
        </a:spcAft>
        <a:buClr>
          <a:schemeClr val="accent1"/>
        </a:buClr>
        <a:buSzPct val="100000"/>
        <a:buFont typeface="Georgia" panose="02040502050405020303" pitchFamily="18" charset="0"/>
        <a:buChar char="–"/>
        <a:defRPr sz="25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2pPr>
      <a:lvl3pPr marL="1290014" indent="-430005" algn="l" defTabSz="1456282" rtl="0" eaLnBrk="1" latinLnBrk="0" hangingPunct="1">
        <a:spcAft>
          <a:spcPts val="1434"/>
        </a:spcAft>
        <a:buClr>
          <a:schemeClr val="accent1"/>
        </a:buClr>
        <a:buSzPct val="100000"/>
        <a:buFont typeface="Georgia" panose="02040502050405020303" pitchFamily="18" charset="0"/>
        <a:buChar char="–"/>
        <a:defRPr sz="25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3pPr>
      <a:lvl4pPr marL="1720017" indent="-430005" algn="l" defTabSz="1456282" rtl="0" eaLnBrk="1" latinLnBrk="0" hangingPunct="1">
        <a:spcAft>
          <a:spcPts val="1434"/>
        </a:spcAft>
        <a:buClr>
          <a:schemeClr val="accent1"/>
        </a:buClr>
        <a:buSzPct val="100000"/>
        <a:buFont typeface="Georgia" panose="02040502050405020303" pitchFamily="18" charset="0"/>
        <a:buChar char="–"/>
        <a:tabLst/>
        <a:defRPr sz="25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4pPr>
      <a:lvl5pPr marL="2150022" indent="-430005" algn="l" defTabSz="1456282" rtl="0" eaLnBrk="1" latinLnBrk="0" hangingPunct="1">
        <a:spcAft>
          <a:spcPts val="1434"/>
        </a:spcAft>
        <a:buClr>
          <a:schemeClr val="accent1"/>
        </a:buClr>
        <a:buSzPct val="100000"/>
        <a:buFont typeface="Georgia" panose="02040502050405020303" pitchFamily="18" charset="0"/>
        <a:buChar char="–"/>
        <a:tabLst/>
        <a:defRPr sz="2500" b="0" i="0" u="none" kern="1200" cap="none">
          <a:solidFill>
            <a:srgbClr val="4D4D4D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5pPr>
      <a:lvl6pPr marL="3975835" indent="-364024" algn="l" defTabSz="1456282" rtl="0" eaLnBrk="1" latinLnBrk="0" hangingPunct="1">
        <a:buClr>
          <a:schemeClr val="tx1"/>
        </a:buClr>
        <a:buSzPct val="100000"/>
        <a:buFont typeface="Arial" pitchFamily="34" charset="0"/>
        <a:buChar char="•"/>
        <a:defRPr sz="3200" b="0" i="0" u="none" kern="1200" cap="none">
          <a:solidFill>
            <a:schemeClr val="tx1"/>
          </a:solidFill>
          <a:uFill>
            <a:solidFill>
              <a:schemeClr val="tx1"/>
            </a:solidFill>
          </a:uFill>
          <a:latin typeface="+mn-lt"/>
          <a:ea typeface="+mn-ea"/>
          <a:cs typeface="+mn-cs"/>
        </a:defRPr>
      </a:lvl6pPr>
      <a:lvl7pPr marL="4732916" indent="-364070" algn="l" defTabSz="1456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461057" indent="-364070" algn="l" defTabSz="1456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189198" indent="-364070" algn="l" defTabSz="1456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45628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141" algn="l" defTabSz="145628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1456282" algn="l" defTabSz="145628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2184423" algn="l" defTabSz="145628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912564" algn="l" defTabSz="145628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3640705" algn="l" defTabSz="145628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4368846" algn="l" defTabSz="145628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5096987" algn="l" defTabSz="145628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5825128" algn="l" defTabSz="145628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1.t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5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azernews.az/media/pictures/astana_international_ec_cen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8891"/>
            <a:ext cx="13004800" cy="10981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0913" y="8370519"/>
            <a:ext cx="12069522" cy="548816"/>
          </a:xfrm>
          <a:prstGeom prst="rect">
            <a:avLst/>
          </a:prstGeom>
          <a:solidFill>
            <a:srgbClr val="012C53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774" tIns="50774" rIns="50774" bIns="50774" numCol="1" spcCol="38079" rtlCol="0" anchor="ctr">
            <a:spAutoFit/>
          </a:bodyPr>
          <a:lstStyle/>
          <a:p>
            <a:r>
              <a:rPr lang="ru-RU" sz="2900" dirty="0">
                <a:solidFill>
                  <a:schemeClr val="bg1"/>
                </a:solidFill>
              </a:rPr>
              <a:t>Март</a:t>
            </a:r>
            <a:r>
              <a:rPr lang="en-US" sz="2900" dirty="0">
                <a:solidFill>
                  <a:schemeClr val="bg1"/>
                </a:solidFill>
              </a:rPr>
              <a:t> 2018, </a:t>
            </a:r>
            <a:r>
              <a:rPr lang="ru-RU" sz="2900">
                <a:solidFill>
                  <a:schemeClr val="bg1"/>
                </a:solidFill>
              </a:rPr>
              <a:t>Астана</a:t>
            </a:r>
            <a:endParaRPr lang="ru-RU" sz="29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2075" y="-192617"/>
            <a:ext cx="12188360" cy="191842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774" tIns="50774" rIns="50774" bIns="50774" numCol="1" spcCol="38079" rtlCol="0" anchor="ctr">
            <a:spAutoFit/>
          </a:bodyPr>
          <a:lstStyle/>
          <a:p>
            <a:endParaRPr lang="en-US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Комитет МФЦА </a:t>
            </a:r>
          </a:p>
          <a:p>
            <a:r>
              <a:rPr lang="ru-RU" sz="3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регулированию финансовых услуг </a:t>
            </a:r>
            <a:endParaRPr lang="en-US" sz="3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384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7778" y="241545"/>
            <a:ext cx="11099801" cy="1259457"/>
          </a:xfrm>
        </p:spPr>
        <p:txBody>
          <a:bodyPr>
            <a:normAutofit/>
          </a:bodyPr>
          <a:lstStyle/>
          <a:p>
            <a:pPr algn="just"/>
            <a:r>
              <a:rPr lang="ru-RU" sz="4800" b="1" dirty="0">
                <a:solidFill>
                  <a:srgbClr val="012C5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Программа</a:t>
            </a:r>
            <a:endParaRPr lang="en-GB" sz="4800" b="1" dirty="0">
              <a:solidFill>
                <a:srgbClr val="012C5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3547928"/>
              </p:ext>
            </p:extLst>
          </p:nvPr>
        </p:nvGraphicFramePr>
        <p:xfrm>
          <a:off x="234810" y="2061352"/>
          <a:ext cx="12508089" cy="7116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18079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ectangle"/>
          <p:cNvSpPr/>
          <p:nvPr/>
        </p:nvSpPr>
        <p:spPr>
          <a:xfrm>
            <a:off x="-22686" y="3403953"/>
            <a:ext cx="13050172" cy="938089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139" name="Создание МФЦА является частью Плана Нации «100 конкретных шагов» по реализации пяти институциональных реформ Президента Республики Казахстан."/>
          <p:cNvSpPr txBox="1"/>
          <p:nvPr/>
        </p:nvSpPr>
        <p:spPr>
          <a:xfrm>
            <a:off x="336932" y="3502157"/>
            <a:ext cx="12330936" cy="716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1800" b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Создание МФЦА является частью Плана Нации «100 конкретных шагов» по реализации пяти институциональных реформ Президента Республики Казахстан.</a:t>
            </a:r>
          </a:p>
        </p:txBody>
      </p:sp>
      <p:sp>
        <p:nvSpPr>
          <p:cNvPr id="140" name="Согласно Указу Президента Республики Казахстан от 19 мая 2015 года №24 «О Международном финансовом центре «Астана» территорией МФЦА утверждена территория Международной специализированной выставки Астана ЭКСПО – 2017.…"/>
          <p:cNvSpPr/>
          <p:nvPr/>
        </p:nvSpPr>
        <p:spPr>
          <a:xfrm>
            <a:off x="2002948" y="4218438"/>
            <a:ext cx="10990620" cy="21828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lvl="1" indent="0" algn="l">
              <a:lnSpc>
                <a:spcPct val="110000"/>
              </a:lnSpc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Согласно Указу Президента Республики Казахстан от 19 мая 2015 года №24 «О Международном финансовом центре «Астана» территорией МФЦА утверждена территория Международной специализированной выставки Астана ЭКСПО – 2017.</a:t>
            </a:r>
            <a:endParaRPr lang="en-GB" dirty="0"/>
          </a:p>
          <a:p>
            <a:pPr lvl="1" indent="0" algn="l">
              <a:lnSpc>
                <a:spcPct val="110000"/>
              </a:lnSpc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Конституционный закон Республики Казахстан от 7 декабря 2015 «О Международном финансовом центре «Астана» реализовывается с учетом следующих Указов Президента Республики Казахстан:</a:t>
            </a:r>
          </a:p>
          <a:p>
            <a:pPr marL="502708" lvl="2" indent="-185208" algn="l">
              <a:lnSpc>
                <a:spcPct val="110000"/>
              </a:lnSpc>
              <a:buSzPct val="75000"/>
              <a:buChar char="•"/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Об утверждении Положения о Совете по управлению Международным финансовым центром «Астана» и его состава,</a:t>
            </a:r>
          </a:p>
          <a:p>
            <a:pPr marL="502708" lvl="2" indent="-185208" algn="l">
              <a:lnSpc>
                <a:spcPct val="110000"/>
              </a:lnSpc>
              <a:buSzPct val="75000"/>
              <a:buChar char="•"/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Об определении границ территории Международного финансового центра «Астана».</a:t>
            </a:r>
          </a:p>
        </p:txBody>
      </p:sp>
      <p:sp>
        <p:nvSpPr>
          <p:cNvPr id="141" name="Полное функционирование Международного финансового центра «Астана» планируется с 1 января 2018г.…"/>
          <p:cNvSpPr/>
          <p:nvPr/>
        </p:nvSpPr>
        <p:spPr>
          <a:xfrm>
            <a:off x="1949678" y="8808927"/>
            <a:ext cx="10718190" cy="8737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lvl="1" indent="0" algn="l">
              <a:lnSpc>
                <a:spcPct val="110000"/>
              </a:lnSpc>
              <a:defRPr sz="1400" b="1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Полное функционирование Международного финансового центра «Астана» планируется с 1 января 2018г.</a:t>
            </a:r>
          </a:p>
          <a:p>
            <a:pPr lvl="1" indent="0" algn="l">
              <a:lnSpc>
                <a:spcPct val="110000"/>
              </a:lnSpc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Запуск Суда МФЦА, Международного арбитражного центра, Финтех хаба, Международного центра зеленых технологий, Экспат центра ожидается в начале 2018 года.</a:t>
            </a:r>
          </a:p>
        </p:txBody>
      </p:sp>
      <p:sp>
        <p:nvSpPr>
          <p:cNvPr id="142" name="Организационная поддержка обеспечивается созданным 28 декабря 2015г. АО «Администрация МФЦА».…"/>
          <p:cNvSpPr/>
          <p:nvPr/>
        </p:nvSpPr>
        <p:spPr>
          <a:xfrm>
            <a:off x="1887516" y="6105887"/>
            <a:ext cx="10718192" cy="673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lvl="1" indent="63500" algn="l">
              <a:lnSpc>
                <a:spcPct val="110000"/>
              </a:lnSpc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Организационная поддержка обеспечивается созданным 28 декабря 2015г. АО «Администрация МФЦА».</a:t>
            </a:r>
          </a:p>
          <a:p>
            <a:pPr lvl="1" indent="63500" algn="l">
              <a:lnSpc>
                <a:spcPct val="110000"/>
              </a:lnSpc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Советом по управлению МФЦА утверждена Стратегия развития МФЦА 26 мая 2016г.</a:t>
            </a:r>
          </a:p>
        </p:txBody>
      </p:sp>
      <p:pic>
        <p:nvPicPr>
          <p:cNvPr id="143" name="Screen Shot 2016-07-14 at 2.07.28 PM.png" descr="Screen Shot 2016-07-14 at 2.07.28 P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560332" y="575612"/>
            <a:ext cx="2434673" cy="2721380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Я подписал указ о создании Международного финансового центра «Астана». Он будет основан на принципах английского права, с льготным налоговым режимом и независимым финансовым судом."/>
          <p:cNvSpPr txBox="1"/>
          <p:nvPr/>
        </p:nvSpPr>
        <p:spPr>
          <a:xfrm>
            <a:off x="351360" y="720055"/>
            <a:ext cx="8586975" cy="1503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lnSpc>
                <a:spcPct val="120000"/>
              </a:lnSpc>
              <a:defRPr sz="2000" b="1">
                <a:solidFill>
                  <a:srgbClr val="232323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Я подписал указ о создании Международного финансового центра «Астана». Он будет основан на принципах английского права, с льготным налоговым режимом и независимым финансовым судом.</a:t>
            </a:r>
          </a:p>
        </p:txBody>
      </p:sp>
      <p:sp>
        <p:nvSpPr>
          <p:cNvPr id="145" name="“"/>
          <p:cNvSpPr txBox="1"/>
          <p:nvPr/>
        </p:nvSpPr>
        <p:spPr>
          <a:xfrm>
            <a:off x="394570" y="495959"/>
            <a:ext cx="408236" cy="96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457200">
              <a:defRPr sz="6000" i="1">
                <a:solidFill>
                  <a:srgbClr val="232323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t>“</a:t>
            </a:r>
          </a:p>
        </p:txBody>
      </p:sp>
      <p:sp>
        <p:nvSpPr>
          <p:cNvPr id="146" name="”"/>
          <p:cNvSpPr txBox="1"/>
          <p:nvPr/>
        </p:nvSpPr>
        <p:spPr>
          <a:xfrm>
            <a:off x="8607366" y="1590855"/>
            <a:ext cx="408236" cy="96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457200">
              <a:defRPr sz="6000" i="1">
                <a:solidFill>
                  <a:srgbClr val="232323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t>”</a:t>
            </a:r>
          </a:p>
        </p:txBody>
      </p:sp>
      <p:sp>
        <p:nvSpPr>
          <p:cNvPr id="147" name="Нурсултан Назарбаев…"/>
          <p:cNvSpPr txBox="1"/>
          <p:nvPr/>
        </p:nvSpPr>
        <p:spPr>
          <a:xfrm>
            <a:off x="4877010" y="2481946"/>
            <a:ext cx="4216066" cy="76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r" defTabSz="457200">
              <a:lnSpc>
                <a:spcPct val="110000"/>
              </a:lnSpc>
              <a:defRPr sz="2500" b="1">
                <a:solidFill>
                  <a:srgbClr val="232323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Нурсултан Назарбаев</a:t>
            </a:r>
          </a:p>
          <a:p>
            <a:pPr algn="r" defTabSz="457200">
              <a:lnSpc>
                <a:spcPct val="110000"/>
              </a:lnSpc>
              <a:defRPr sz="1600" b="1">
                <a:solidFill>
                  <a:srgbClr val="232323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Президент Республики Казахстан</a:t>
            </a:r>
          </a:p>
        </p:txBody>
      </p:sp>
      <p:sp>
        <p:nvSpPr>
          <p:cNvPr id="148" name="Правовая База МФЦА"/>
          <p:cNvSpPr txBox="1"/>
          <p:nvPr/>
        </p:nvSpPr>
        <p:spPr>
          <a:xfrm>
            <a:off x="7643228" y="22453"/>
            <a:ext cx="5285275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b">
            <a:spAutoFit/>
          </a:bodyPr>
          <a:lstStyle>
            <a:lvl1pPr algn="r">
              <a:defRPr sz="3400" b="1" cap="small">
                <a:solidFill>
                  <a:schemeClr val="accent2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Правовая База МФЦА</a:t>
            </a:r>
          </a:p>
        </p:txBody>
      </p:sp>
      <p:sp>
        <p:nvSpPr>
          <p:cNvPr id="149" name="Rectangle"/>
          <p:cNvSpPr/>
          <p:nvPr/>
        </p:nvSpPr>
        <p:spPr>
          <a:xfrm>
            <a:off x="1451101" y="5393140"/>
            <a:ext cx="87066" cy="3362246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0" name="Circle"/>
          <p:cNvSpPr/>
          <p:nvPr/>
        </p:nvSpPr>
        <p:spPr>
          <a:xfrm>
            <a:off x="1036373" y="8572685"/>
            <a:ext cx="849067" cy="848361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53" name="Group"/>
          <p:cNvGrpSpPr/>
          <p:nvPr/>
        </p:nvGrpSpPr>
        <p:grpSpPr>
          <a:xfrm>
            <a:off x="1040651" y="4550683"/>
            <a:ext cx="887808" cy="887070"/>
            <a:chOff x="-16428" y="-115000"/>
            <a:chExt cx="887806" cy="887068"/>
          </a:xfrm>
        </p:grpSpPr>
        <p:sp>
          <p:nvSpPr>
            <p:cNvPr id="151" name="Circle"/>
            <p:cNvSpPr/>
            <p:nvPr/>
          </p:nvSpPr>
          <p:spPr>
            <a:xfrm>
              <a:off x="-16429" y="-115001"/>
              <a:ext cx="887807" cy="887070"/>
            </a:xfrm>
            <a:prstGeom prst="ellipse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152" name="decree.png" descr="decree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83964" y="-49599"/>
              <a:ext cx="687022" cy="71755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54" name="2015"/>
          <p:cNvSpPr txBox="1"/>
          <p:nvPr/>
        </p:nvSpPr>
        <p:spPr>
          <a:xfrm>
            <a:off x="274463" y="4950468"/>
            <a:ext cx="580442" cy="342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600"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r>
              <a:t>2015</a:t>
            </a:r>
          </a:p>
        </p:txBody>
      </p:sp>
      <p:sp>
        <p:nvSpPr>
          <p:cNvPr id="155" name="2018"/>
          <p:cNvSpPr txBox="1"/>
          <p:nvPr/>
        </p:nvSpPr>
        <p:spPr>
          <a:xfrm>
            <a:off x="311279" y="8838114"/>
            <a:ext cx="589789" cy="342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600"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r>
              <a:t>2018</a:t>
            </a:r>
          </a:p>
        </p:txBody>
      </p:sp>
      <p:pic>
        <p:nvPicPr>
          <p:cNvPr id="156" name="Logo-C-white.png" descr="Logo-C-white.png"/>
          <p:cNvPicPr>
            <a:picLocks noChangeAspect="1"/>
          </p:cNvPicPr>
          <p:nvPr/>
        </p:nvPicPr>
        <p:blipFill>
          <a:blip r:embed="rId4">
            <a:extLst/>
          </a:blip>
          <a:srcRect l="66521"/>
          <a:stretch>
            <a:fillRect/>
          </a:stretch>
        </p:blipFill>
        <p:spPr>
          <a:xfrm>
            <a:off x="1078806" y="8635906"/>
            <a:ext cx="675495" cy="747297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2016"/>
          <p:cNvSpPr txBox="1"/>
          <p:nvPr/>
        </p:nvSpPr>
        <p:spPr>
          <a:xfrm>
            <a:off x="287139" y="6284835"/>
            <a:ext cx="587351" cy="342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600"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r>
              <a:t>2016</a:t>
            </a:r>
          </a:p>
        </p:txBody>
      </p:sp>
      <p:sp>
        <p:nvSpPr>
          <p:cNvPr id="158" name="Circle"/>
          <p:cNvSpPr/>
          <p:nvPr/>
        </p:nvSpPr>
        <p:spPr>
          <a:xfrm>
            <a:off x="1052227" y="5999704"/>
            <a:ext cx="849067" cy="848361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59" name="support icon.png" descr="support icon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146063" y="6105887"/>
            <a:ext cx="610595" cy="610595"/>
          </a:xfrm>
          <a:prstGeom prst="rect">
            <a:avLst/>
          </a:prstGeom>
          <a:ln w="12700">
            <a:miter lim="400000"/>
          </a:ln>
        </p:spPr>
      </p:pic>
      <p:sp>
        <p:nvSpPr>
          <p:cNvPr id="160" name="Circle"/>
          <p:cNvSpPr/>
          <p:nvPr/>
        </p:nvSpPr>
        <p:spPr>
          <a:xfrm>
            <a:off x="1046998" y="7237069"/>
            <a:ext cx="838165" cy="837468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1" name="2017"/>
          <p:cNvSpPr txBox="1"/>
          <p:nvPr/>
        </p:nvSpPr>
        <p:spPr>
          <a:xfrm>
            <a:off x="310194" y="7468268"/>
            <a:ext cx="576987" cy="342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600"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r>
              <a:t>2017</a:t>
            </a:r>
          </a:p>
        </p:txBody>
      </p:sp>
      <p:pic>
        <p:nvPicPr>
          <p:cNvPr id="162" name="pasted-image.tiff" descr="pasted-image.tiff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83798" y="7373018"/>
            <a:ext cx="564564" cy="533500"/>
          </a:xfrm>
          <a:prstGeom prst="rect">
            <a:avLst/>
          </a:prstGeom>
          <a:ln w="12700">
            <a:miter lim="400000"/>
          </a:ln>
        </p:spPr>
      </p:pic>
      <p:sp>
        <p:nvSpPr>
          <p:cNvPr id="163" name="Создание органов МФЦА:…"/>
          <p:cNvSpPr/>
          <p:nvPr/>
        </p:nvSpPr>
        <p:spPr>
          <a:xfrm>
            <a:off x="1932024" y="6848065"/>
            <a:ext cx="10996479" cy="196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lvl="1" indent="63500" algn="l">
              <a:lnSpc>
                <a:spcPct val="110000"/>
              </a:lnSpc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Создание органов МФЦА:</a:t>
            </a:r>
          </a:p>
          <a:p>
            <a:pPr marL="685800" lvl="1" indent="-228600" algn="just">
              <a:lnSpc>
                <a:spcPct val="110000"/>
              </a:lnSpc>
              <a:buSzPct val="100000"/>
              <a:buChar char="•"/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Комитет по регулированию финансовых услуг (АФСА) - орган, регулирующий финансовую деятельность на территории МФЦА, зарегистрирован 28 января 2017 года.</a:t>
            </a:r>
          </a:p>
          <a:p>
            <a:pPr marL="685800" lvl="1" indent="-228600" algn="just">
              <a:lnSpc>
                <a:spcPct val="110000"/>
              </a:lnSpc>
              <a:buSzPct val="100000"/>
              <a:buChar char="•"/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Бюро непрерывного профессионального развития были запущены тренинговые центры в феврале 2017 года.</a:t>
            </a:r>
          </a:p>
          <a:p>
            <a:pPr marL="685800" lvl="1" indent="-228600" algn="just">
              <a:lnSpc>
                <a:spcPct val="110000"/>
              </a:lnSpc>
              <a:buSzPct val="100000"/>
              <a:buChar char="•"/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МФЦА стал членом Vantage Financial Centres</a:t>
            </a:r>
            <a:r>
              <a:rPr dirty="0">
                <a:solidFill>
                  <a:srgbClr val="292929"/>
                </a:solidFill>
              </a:rPr>
              <a:t>, </a:t>
            </a:r>
            <a:r>
              <a:rPr dirty="0"/>
              <a:t>эксклюзивного объединения международных финансовых центров в марте 2017 года.</a:t>
            </a:r>
          </a:p>
          <a:p>
            <a:pPr marL="685800" lvl="1" indent="-228600" algn="just">
              <a:lnSpc>
                <a:spcPct val="110000"/>
              </a:lnSpc>
              <a:buSzPct val="100000"/>
              <a:buChar char="•"/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Биржа МФЦА подписала соглашение с Nasdaq об использовании его финансовой платформы в мае 2017 года. Запуск Биржи МФЦА </a:t>
            </a:r>
            <a:r>
              <a:rPr dirty="0" err="1"/>
              <a:t>ожидается</a:t>
            </a:r>
            <a:r>
              <a:rPr dirty="0"/>
              <a:t> в</a:t>
            </a:r>
            <a:r>
              <a:rPr lang="en-US" dirty="0"/>
              <a:t> 20</a:t>
            </a:r>
            <a:r>
              <a:rPr lang="ru-RU" dirty="0"/>
              <a:t>18 году</a:t>
            </a:r>
            <a:r>
              <a:rPr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2829273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Стратегические направления развития МФЦА"/>
          <p:cNvSpPr txBox="1"/>
          <p:nvPr/>
        </p:nvSpPr>
        <p:spPr>
          <a:xfrm>
            <a:off x="2099219" y="27939"/>
            <a:ext cx="10822899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b">
            <a:spAutoFit/>
          </a:bodyPr>
          <a:lstStyle>
            <a:lvl1pPr algn="r">
              <a:defRPr sz="3400" b="1" cap="small">
                <a:solidFill>
                  <a:schemeClr val="accent2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Стратегические направления развития МФЦА</a:t>
            </a:r>
          </a:p>
        </p:txBody>
      </p:sp>
      <p:pic>
        <p:nvPicPr>
          <p:cNvPr id="327" name="c05-01.jpg" descr="c05-01.jpg"/>
          <p:cNvPicPr>
            <a:picLocks noChangeAspect="1"/>
          </p:cNvPicPr>
          <p:nvPr/>
        </p:nvPicPr>
        <p:blipFill>
          <a:blip r:embed="rId2">
            <a:extLst/>
          </a:blip>
          <a:srcRect t="20733" b="37565"/>
          <a:stretch>
            <a:fillRect/>
          </a:stretch>
        </p:blipFill>
        <p:spPr>
          <a:xfrm>
            <a:off x="-1" y="2005546"/>
            <a:ext cx="13004801" cy="3492721"/>
          </a:xfrm>
          <a:prstGeom prst="rect">
            <a:avLst/>
          </a:prstGeom>
          <a:ln w="12700">
            <a:miter lim="400000"/>
          </a:ln>
        </p:spPr>
      </p:pic>
      <p:sp>
        <p:nvSpPr>
          <p:cNvPr id="328" name="Rectangle"/>
          <p:cNvSpPr/>
          <p:nvPr/>
        </p:nvSpPr>
        <p:spPr>
          <a:xfrm>
            <a:off x="-2" y="5542707"/>
            <a:ext cx="13004802" cy="419101"/>
          </a:xfrm>
          <a:prstGeom prst="rect">
            <a:avLst/>
          </a:prstGeom>
          <a:solidFill>
            <a:schemeClr val="accent2"/>
          </a:solidFill>
          <a:ln w="889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9" name="Rectangle"/>
          <p:cNvSpPr/>
          <p:nvPr/>
        </p:nvSpPr>
        <p:spPr>
          <a:xfrm>
            <a:off x="-2" y="900423"/>
            <a:ext cx="13004801" cy="1022086"/>
          </a:xfrm>
          <a:prstGeom prst="rect">
            <a:avLst/>
          </a:prstGeom>
          <a:solidFill>
            <a:schemeClr val="accent2"/>
          </a:solidFill>
          <a:ln w="50800">
            <a:noFill/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330" name="Triangle"/>
          <p:cNvSpPr/>
          <p:nvPr/>
        </p:nvSpPr>
        <p:spPr>
          <a:xfrm rot="18900000">
            <a:off x="1187871" y="5479525"/>
            <a:ext cx="800101" cy="800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1" name="Triangle"/>
          <p:cNvSpPr/>
          <p:nvPr/>
        </p:nvSpPr>
        <p:spPr>
          <a:xfrm rot="18900000">
            <a:off x="6121400" y="5512046"/>
            <a:ext cx="762001" cy="762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2" name="Triangle"/>
          <p:cNvSpPr/>
          <p:nvPr/>
        </p:nvSpPr>
        <p:spPr>
          <a:xfrm rot="18900000">
            <a:off x="11008937" y="5512046"/>
            <a:ext cx="762001" cy="762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3" name="Triangle"/>
          <p:cNvSpPr/>
          <p:nvPr/>
        </p:nvSpPr>
        <p:spPr>
          <a:xfrm rot="18900000">
            <a:off x="3677631" y="5512046"/>
            <a:ext cx="762001" cy="762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4" name="Triangle"/>
          <p:cNvSpPr/>
          <p:nvPr/>
        </p:nvSpPr>
        <p:spPr>
          <a:xfrm rot="18900000">
            <a:off x="8565168" y="5512046"/>
            <a:ext cx="762001" cy="762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5" name="Рынок капитала"/>
          <p:cNvSpPr txBox="1"/>
          <p:nvPr/>
        </p:nvSpPr>
        <p:spPr>
          <a:xfrm>
            <a:off x="802265" y="6630980"/>
            <a:ext cx="1571314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1800" b="1" cap="small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Рынок капитала</a:t>
            </a:r>
          </a:p>
        </p:txBody>
      </p:sp>
      <p:sp>
        <p:nvSpPr>
          <p:cNvPr id="336" name="Управление активами"/>
          <p:cNvSpPr txBox="1"/>
          <p:nvPr/>
        </p:nvSpPr>
        <p:spPr>
          <a:xfrm>
            <a:off x="2900410" y="6623474"/>
            <a:ext cx="2316443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1800" b="1" cap="small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Управление активами</a:t>
            </a:r>
          </a:p>
        </p:txBody>
      </p:sp>
      <p:sp>
        <p:nvSpPr>
          <p:cNvPr id="337" name="Управление благосостоянием частных лиц"/>
          <p:cNvSpPr txBox="1"/>
          <p:nvPr/>
        </p:nvSpPr>
        <p:spPr>
          <a:xfrm>
            <a:off x="5397500" y="6459530"/>
            <a:ext cx="2316442" cy="939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1800" b="1" cap="small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Управление благосостоянием частных лиц</a:t>
            </a:r>
          </a:p>
        </p:txBody>
      </p:sp>
      <p:sp>
        <p:nvSpPr>
          <p:cNvPr id="338" name="Исламское финансирование"/>
          <p:cNvSpPr txBox="1"/>
          <p:nvPr/>
        </p:nvSpPr>
        <p:spPr>
          <a:xfrm>
            <a:off x="7787947" y="6630980"/>
            <a:ext cx="2316443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1800" b="1" cap="small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Исламское финансирование</a:t>
            </a:r>
          </a:p>
        </p:txBody>
      </p:sp>
      <p:sp>
        <p:nvSpPr>
          <p:cNvPr id="339" name="Финансовые технологии"/>
          <p:cNvSpPr txBox="1"/>
          <p:nvPr/>
        </p:nvSpPr>
        <p:spPr>
          <a:xfrm>
            <a:off x="10445964" y="6630980"/>
            <a:ext cx="1887947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1800" b="1" cap="small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Финансовые технологии</a:t>
            </a:r>
          </a:p>
        </p:txBody>
      </p:sp>
      <p:sp>
        <p:nvSpPr>
          <p:cNvPr id="340" name="Увеличение ликвидности казахстанского рынка капитала с целью привлечения дополнительных иностранных"/>
          <p:cNvSpPr txBox="1"/>
          <p:nvPr/>
        </p:nvSpPr>
        <p:spPr>
          <a:xfrm>
            <a:off x="509962" y="7398516"/>
            <a:ext cx="2209801" cy="170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defRPr sz="15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Увеличение ликвидности казахстанского рынка капитала с целью привлечения дополнительных иностранных</a:t>
            </a:r>
          </a:p>
        </p:txBody>
      </p:sp>
      <p:sp>
        <p:nvSpPr>
          <p:cNvPr id="341" name="Управление активами частных и государственных фондов локализованными международными управляющими"/>
          <p:cNvSpPr txBox="1"/>
          <p:nvPr/>
        </p:nvSpPr>
        <p:spPr>
          <a:xfrm>
            <a:off x="2953731" y="7403493"/>
            <a:ext cx="2209801" cy="170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defRPr sz="15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Управление активами частных и государственных фондов локализованными международными управляющими</a:t>
            </a:r>
          </a:p>
        </p:txBody>
      </p:sp>
      <p:sp>
        <p:nvSpPr>
          <p:cNvPr id="342" name="Развитие экспертизы в области управления благосостоянием состоятельных частных лиц на основе экспертизы международных управляющих"/>
          <p:cNvSpPr txBox="1"/>
          <p:nvPr/>
        </p:nvSpPr>
        <p:spPr>
          <a:xfrm>
            <a:off x="5397500" y="7403493"/>
            <a:ext cx="2209800" cy="193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defRPr sz="15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Развитие экспертизы в области управления благосостоянием состоятельных частных лиц на основе экспертизы международных управляющих</a:t>
            </a:r>
          </a:p>
        </p:txBody>
      </p:sp>
      <p:sp>
        <p:nvSpPr>
          <p:cNvPr id="343" name="Формирование казахстанского рынка исламских финансов при поддержке традиционных местных и международных исламских банков"/>
          <p:cNvSpPr txBox="1"/>
          <p:nvPr/>
        </p:nvSpPr>
        <p:spPr>
          <a:xfrm>
            <a:off x="7841268" y="7403493"/>
            <a:ext cx="2209801" cy="193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defRPr sz="15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Формирование казахстанского рынка исламских финансов при поддержке традиционных местных и международных исламских банков</a:t>
            </a:r>
          </a:p>
        </p:txBody>
      </p:sp>
      <p:sp>
        <p:nvSpPr>
          <p:cNvPr id="344" name="Поддержка и создание благоприятных условий для внедрения и развития нового класса финансовых технологий с целью оптимизации процессов и уменьшения затрат"/>
          <p:cNvSpPr txBox="1"/>
          <p:nvPr/>
        </p:nvSpPr>
        <p:spPr>
          <a:xfrm>
            <a:off x="10231716" y="7403493"/>
            <a:ext cx="2316443" cy="193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defRPr sz="15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Поддержка и создание благоприятных условий для внедрения и развития нового класса финансовых технологий с целью оптимизации процессов и уменьшения затрат</a:t>
            </a:r>
          </a:p>
        </p:txBody>
      </p:sp>
      <p:pic>
        <p:nvPicPr>
          <p:cNvPr id="345" name="asset mgt icon white.png" descr="asset mgt icon whit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04631" y="5620719"/>
            <a:ext cx="508001" cy="50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6" name="pillar-building-icon-256x256.png" descr="pillar-building-icon-256x25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86591" y="5633419"/>
            <a:ext cx="602662" cy="482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7" name="pb icon white.png" descr="pb icon whit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235700" y="5646119"/>
            <a:ext cx="533400" cy="533401"/>
          </a:xfrm>
          <a:prstGeom prst="rect">
            <a:avLst/>
          </a:prstGeom>
          <a:ln w="12700">
            <a:miter lim="400000"/>
          </a:ln>
        </p:spPr>
      </p:pic>
      <p:sp>
        <p:nvSpPr>
          <p:cNvPr id="348" name="Позиционирование Астаны в качестве главного финансового центра в регионе должно быть достигнуто путем осуществления следующих пяти стратегических направлений:"/>
          <p:cNvSpPr txBox="1"/>
          <p:nvPr/>
        </p:nvSpPr>
        <p:spPr>
          <a:xfrm>
            <a:off x="509962" y="1045083"/>
            <a:ext cx="12296204" cy="7327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457200" indent="3947" defTabSz="457200">
              <a:lnSpc>
                <a:spcPct val="115000"/>
              </a:lnSpc>
              <a:defRPr sz="1800" b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rPr dirty="0"/>
              <a:t>Позиционирование Астаны в качестве главного финансового центра в регионе должно быть достигнуто путем осуществления следующих пяти стратегических направлений:</a:t>
            </a:r>
          </a:p>
        </p:txBody>
      </p:sp>
      <p:pic>
        <p:nvPicPr>
          <p:cNvPr id="349" name="fintech2.png" descr="fintech2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022717" y="5545598"/>
            <a:ext cx="734441" cy="734442"/>
          </a:xfrm>
          <a:prstGeom prst="rect">
            <a:avLst/>
          </a:prstGeom>
          <a:ln w="12700">
            <a:miter lim="400000"/>
          </a:ln>
        </p:spPr>
      </p:pic>
      <p:pic>
        <p:nvPicPr>
          <p:cNvPr id="350" name="islamic finance.png" descr="islamic finance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9852808">
            <a:off x="8689054" y="5663733"/>
            <a:ext cx="508000" cy="5080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960848495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Rectangle"/>
          <p:cNvSpPr/>
          <p:nvPr/>
        </p:nvSpPr>
        <p:spPr>
          <a:xfrm>
            <a:off x="-64058" y="7018118"/>
            <a:ext cx="13132916" cy="280656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3" name="Органы МФЦА"/>
          <p:cNvSpPr txBox="1"/>
          <p:nvPr/>
        </p:nvSpPr>
        <p:spPr>
          <a:xfrm>
            <a:off x="9231696" y="22453"/>
            <a:ext cx="3696807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b">
            <a:spAutoFit/>
          </a:bodyPr>
          <a:lstStyle>
            <a:lvl1pPr algn="r">
              <a:defRPr sz="3400" b="1" cap="small">
                <a:solidFill>
                  <a:schemeClr val="accent2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Органы МФЦА </a:t>
            </a:r>
          </a:p>
        </p:txBody>
      </p:sp>
      <p:sp>
        <p:nvSpPr>
          <p:cNvPr id="354" name="Органы МФЦА играют важную роль в развитии стратегических направлений МФЦА и обеспечивают успешное функционирование проекта"/>
          <p:cNvSpPr/>
          <p:nvPr/>
        </p:nvSpPr>
        <p:spPr>
          <a:xfrm>
            <a:off x="-22686" y="926661"/>
            <a:ext cx="13050172" cy="950216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lvl="1">
              <a:lnSpc>
                <a:spcPct val="110000"/>
              </a:lnSpc>
              <a:defRPr sz="2100" b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Органы МФЦА играют важную роль в развитии стратегических направлений МФЦА и обеспечивают успешное функционирование проекта</a:t>
            </a:r>
          </a:p>
        </p:txBody>
      </p:sp>
      <p:sp>
        <p:nvSpPr>
          <p:cNvPr id="355" name="Rectangle"/>
          <p:cNvSpPr/>
          <p:nvPr/>
        </p:nvSpPr>
        <p:spPr>
          <a:xfrm>
            <a:off x="420926" y="7784227"/>
            <a:ext cx="12411355" cy="164816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6" name="Rectangle"/>
          <p:cNvSpPr/>
          <p:nvPr/>
        </p:nvSpPr>
        <p:spPr>
          <a:xfrm>
            <a:off x="2733309" y="7565258"/>
            <a:ext cx="105300" cy="2086036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7" name="Rectangle"/>
          <p:cNvSpPr/>
          <p:nvPr/>
        </p:nvSpPr>
        <p:spPr>
          <a:xfrm>
            <a:off x="5229115" y="7565258"/>
            <a:ext cx="107531" cy="20861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8" name="Rectangle"/>
          <p:cNvSpPr/>
          <p:nvPr/>
        </p:nvSpPr>
        <p:spPr>
          <a:xfrm>
            <a:off x="7640832" y="7565258"/>
            <a:ext cx="105303" cy="20861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9" name="Rectangle"/>
          <p:cNvSpPr/>
          <p:nvPr/>
        </p:nvSpPr>
        <p:spPr>
          <a:xfrm>
            <a:off x="10133303" y="7565258"/>
            <a:ext cx="107531" cy="20861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0" name="Биржа МФЦА"/>
          <p:cNvSpPr/>
          <p:nvPr/>
        </p:nvSpPr>
        <p:spPr>
          <a:xfrm>
            <a:off x="626626" y="8839227"/>
            <a:ext cx="1880752" cy="337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defTabSz="457200">
              <a:defRPr sz="16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Биржа МФЦА</a:t>
            </a:r>
          </a:p>
        </p:txBody>
      </p:sp>
      <p:sp>
        <p:nvSpPr>
          <p:cNvPr id="361" name="Бюро непрерывного профессионального развития"/>
          <p:cNvSpPr/>
          <p:nvPr/>
        </p:nvSpPr>
        <p:spPr>
          <a:xfrm>
            <a:off x="2646477" y="8614437"/>
            <a:ext cx="2821962" cy="8686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lvl="1" defTabSz="457200">
              <a:defRPr sz="160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Бюро непрерывного профессионального развития</a:t>
            </a:r>
          </a:p>
        </p:txBody>
      </p:sp>
      <p:sp>
        <p:nvSpPr>
          <p:cNvPr id="362" name="ФинТех Астана"/>
          <p:cNvSpPr/>
          <p:nvPr/>
        </p:nvSpPr>
        <p:spPr>
          <a:xfrm>
            <a:off x="5446296" y="8839227"/>
            <a:ext cx="2112208" cy="3374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>
              <a:defRPr>
                <a:solidFill>
                  <a:srgbClr val="53585F"/>
                </a:solidFill>
              </a:defRPr>
            </a:pPr>
            <a:r>
              <a:rPr>
                <a:solidFill>
                  <a:srgbClr val="000000"/>
                </a:solidFill>
              </a:rPr>
              <a:t>ФинТех Астана</a:t>
            </a:r>
          </a:p>
        </p:txBody>
      </p:sp>
      <p:sp>
        <p:nvSpPr>
          <p:cNvPr id="363" name="Визовый Центр"/>
          <p:cNvSpPr/>
          <p:nvPr/>
        </p:nvSpPr>
        <p:spPr>
          <a:xfrm>
            <a:off x="7780125" y="8697910"/>
            <a:ext cx="2375272" cy="6201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defTabSz="457200">
              <a:defRPr sz="16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ru-RU" dirty="0" err="1"/>
              <a:t>Экспат</a:t>
            </a:r>
            <a:r>
              <a:rPr dirty="0"/>
              <a:t> Центр</a:t>
            </a:r>
          </a:p>
        </p:txBody>
      </p:sp>
      <p:sp>
        <p:nvSpPr>
          <p:cNvPr id="364" name="Circle"/>
          <p:cNvSpPr/>
          <p:nvPr/>
        </p:nvSpPr>
        <p:spPr>
          <a:xfrm>
            <a:off x="10992510" y="7956868"/>
            <a:ext cx="769031" cy="769031"/>
          </a:xfrm>
          <a:prstGeom prst="ellipse">
            <a:avLst/>
          </a:prstGeom>
          <a:solidFill>
            <a:srgbClr val="53585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5" name="Международный Центр Зеленых Финансов"/>
          <p:cNvSpPr/>
          <p:nvPr/>
        </p:nvSpPr>
        <p:spPr>
          <a:xfrm>
            <a:off x="10225168" y="8697910"/>
            <a:ext cx="2658262" cy="6201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defTabSz="457200">
              <a:defRPr sz="16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Международный Центр Зеленых Финансов</a:t>
            </a:r>
          </a:p>
        </p:txBody>
      </p:sp>
      <p:grpSp>
        <p:nvGrpSpPr>
          <p:cNvPr id="368" name="Group"/>
          <p:cNvGrpSpPr/>
          <p:nvPr/>
        </p:nvGrpSpPr>
        <p:grpSpPr>
          <a:xfrm>
            <a:off x="3704825" y="7956868"/>
            <a:ext cx="769030" cy="769031"/>
            <a:chOff x="0" y="0"/>
            <a:chExt cx="769029" cy="769029"/>
          </a:xfrm>
        </p:grpSpPr>
        <p:sp>
          <p:nvSpPr>
            <p:cNvPr id="366" name="Circle"/>
            <p:cNvSpPr/>
            <p:nvPr/>
          </p:nvSpPr>
          <p:spPr>
            <a:xfrm>
              <a:off x="0" y="0"/>
              <a:ext cx="769030" cy="769030"/>
            </a:xfrm>
            <a:prstGeom prst="ellipse">
              <a:avLst/>
            </a:prstGeom>
            <a:solidFill>
              <a:srgbClr val="53585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367" name="pasted-image.pdf" descr="pasted-image.pdf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84957" y="68618"/>
              <a:ext cx="599116" cy="631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371" name="Group"/>
          <p:cNvGrpSpPr/>
          <p:nvPr/>
        </p:nvGrpSpPr>
        <p:grpSpPr>
          <a:xfrm>
            <a:off x="6117873" y="7956868"/>
            <a:ext cx="769031" cy="769031"/>
            <a:chOff x="0" y="0"/>
            <a:chExt cx="769029" cy="769029"/>
          </a:xfrm>
        </p:grpSpPr>
        <p:sp>
          <p:nvSpPr>
            <p:cNvPr id="369" name="Circle"/>
            <p:cNvSpPr/>
            <p:nvPr/>
          </p:nvSpPr>
          <p:spPr>
            <a:xfrm>
              <a:off x="0" y="0"/>
              <a:ext cx="769030" cy="769030"/>
            </a:xfrm>
            <a:prstGeom prst="ellipse">
              <a:avLst/>
            </a:prstGeom>
            <a:solidFill>
              <a:srgbClr val="53585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370" name="fintech2.png" descr="fintech2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38614" y="38614"/>
              <a:ext cx="691825" cy="69182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72" name="Другие важные участники МФЦА"/>
          <p:cNvSpPr txBox="1"/>
          <p:nvPr/>
        </p:nvSpPr>
        <p:spPr>
          <a:xfrm>
            <a:off x="2085591" y="7131522"/>
            <a:ext cx="8978191" cy="5324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cap="small"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r>
              <a:t>Другие важные участники МФЦА</a:t>
            </a:r>
          </a:p>
        </p:txBody>
      </p:sp>
      <p:grpSp>
        <p:nvGrpSpPr>
          <p:cNvPr id="375" name="Group"/>
          <p:cNvGrpSpPr/>
          <p:nvPr/>
        </p:nvGrpSpPr>
        <p:grpSpPr>
          <a:xfrm>
            <a:off x="1220604" y="7956868"/>
            <a:ext cx="769030" cy="769031"/>
            <a:chOff x="0" y="0"/>
            <a:chExt cx="769029" cy="769029"/>
          </a:xfrm>
        </p:grpSpPr>
        <p:sp>
          <p:nvSpPr>
            <p:cNvPr id="373" name="Circle"/>
            <p:cNvSpPr/>
            <p:nvPr/>
          </p:nvSpPr>
          <p:spPr>
            <a:xfrm>
              <a:off x="0" y="0"/>
              <a:ext cx="769030" cy="769030"/>
            </a:xfrm>
            <a:prstGeom prst="ellipse">
              <a:avLst/>
            </a:prstGeom>
            <a:solidFill>
              <a:srgbClr val="53585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 b="1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pic>
          <p:nvPicPr>
            <p:cNvPr id="374" name="pillar-building-icon-256x256.png" descr="pillar-building-icon-256x256.pn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72829" y="98570"/>
              <a:ext cx="645638" cy="51701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76" name="Circle"/>
          <p:cNvSpPr/>
          <p:nvPr/>
        </p:nvSpPr>
        <p:spPr>
          <a:xfrm>
            <a:off x="8595934" y="7956868"/>
            <a:ext cx="769030" cy="769031"/>
          </a:xfrm>
          <a:prstGeom prst="ellipse">
            <a:avLst/>
          </a:prstGeom>
          <a:solidFill>
            <a:srgbClr val="53585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3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pic>
        <p:nvPicPr>
          <p:cNvPr id="377" name="passport2.png" descr="passport2.png"/>
          <p:cNvPicPr>
            <a:picLocks noChangeAspect="1"/>
          </p:cNvPicPr>
          <p:nvPr/>
        </p:nvPicPr>
        <p:blipFill>
          <a:blip r:embed="rId6">
            <a:extLst/>
          </a:blip>
          <a:srcRect l="22138" t="11341" r="22138" b="11341"/>
          <a:stretch>
            <a:fillRect/>
          </a:stretch>
        </p:blipFill>
        <p:spPr>
          <a:xfrm>
            <a:off x="8766148" y="8031237"/>
            <a:ext cx="428649" cy="5947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78" name="pasted-image.tiff" descr="pasted-image.tiff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1192820" y="8062454"/>
            <a:ext cx="368435" cy="532482"/>
          </a:xfrm>
          <a:prstGeom prst="rect">
            <a:avLst/>
          </a:prstGeom>
          <a:ln w="12700">
            <a:miter lim="400000"/>
          </a:ln>
        </p:spPr>
      </p:pic>
      <p:sp>
        <p:nvSpPr>
          <p:cNvPr id="379" name="Rounded Rectangle"/>
          <p:cNvSpPr/>
          <p:nvPr/>
        </p:nvSpPr>
        <p:spPr>
          <a:xfrm>
            <a:off x="1723206" y="5091321"/>
            <a:ext cx="9583788" cy="830534"/>
          </a:xfrm>
          <a:prstGeom prst="roundRect">
            <a:avLst>
              <a:gd name="adj" fmla="val 22937"/>
            </a:avLst>
          </a:prstGeom>
          <a:ln w="381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  <p:sp>
        <p:nvSpPr>
          <p:cNvPr id="380" name="Rounded Rectangle"/>
          <p:cNvSpPr/>
          <p:nvPr/>
        </p:nvSpPr>
        <p:spPr>
          <a:xfrm>
            <a:off x="4879862" y="5283861"/>
            <a:ext cx="3245076" cy="633678"/>
          </a:xfrm>
          <a:prstGeom prst="roundRect">
            <a:avLst>
              <a:gd name="adj" fmla="val 30063"/>
            </a:avLst>
          </a:prstGeom>
          <a:ln w="381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  <p:sp>
        <p:nvSpPr>
          <p:cNvPr id="381" name="Rectangle"/>
          <p:cNvSpPr/>
          <p:nvPr/>
        </p:nvSpPr>
        <p:spPr>
          <a:xfrm>
            <a:off x="1211642" y="5738029"/>
            <a:ext cx="11011467" cy="81947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2" name="Администрация МФЦА"/>
          <p:cNvSpPr/>
          <p:nvPr/>
        </p:nvSpPr>
        <p:spPr>
          <a:xfrm>
            <a:off x="400815" y="5450272"/>
            <a:ext cx="2736693" cy="1365060"/>
          </a:xfrm>
          <a:prstGeom prst="roundRect">
            <a:avLst>
              <a:gd name="adj" fmla="val 13955"/>
            </a:avLst>
          </a:prstGeom>
          <a:solidFill>
            <a:srgbClr val="FFFFFF"/>
          </a:solidFill>
          <a:ln w="38100">
            <a:solidFill>
              <a:schemeClr val="accent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Администрация МФЦА</a:t>
            </a:r>
          </a:p>
        </p:txBody>
      </p:sp>
      <p:sp>
        <p:nvSpPr>
          <p:cNvPr id="383" name="Международный Арбитражный Центр (МАЦ)"/>
          <p:cNvSpPr/>
          <p:nvPr/>
        </p:nvSpPr>
        <p:spPr>
          <a:xfrm>
            <a:off x="9867292" y="5450272"/>
            <a:ext cx="2736693" cy="1365060"/>
          </a:xfrm>
          <a:prstGeom prst="roundRect">
            <a:avLst>
              <a:gd name="adj" fmla="val 13955"/>
            </a:avLst>
          </a:prstGeom>
          <a:solidFill>
            <a:srgbClr val="FFFFFF"/>
          </a:solidFill>
          <a:ln w="38100">
            <a:solidFill>
              <a:schemeClr val="accent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Международный Арбитражный Центр (МАЦ)</a:t>
            </a:r>
          </a:p>
        </p:txBody>
      </p:sp>
      <p:sp>
        <p:nvSpPr>
          <p:cNvPr id="384" name="Комитет по регулированию финансовых услуг (АФСА)"/>
          <p:cNvSpPr/>
          <p:nvPr/>
        </p:nvSpPr>
        <p:spPr>
          <a:xfrm>
            <a:off x="3429674" y="5450272"/>
            <a:ext cx="2982059" cy="1365060"/>
          </a:xfrm>
          <a:prstGeom prst="roundRect">
            <a:avLst>
              <a:gd name="adj" fmla="val 13955"/>
            </a:avLst>
          </a:prstGeom>
          <a:solidFill>
            <a:srgbClr val="FFFFFF"/>
          </a:solidFill>
          <a:ln w="38100">
            <a:solidFill>
              <a:schemeClr val="accent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Комитет</a:t>
            </a:r>
            <a:r>
              <a:rPr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</a:t>
            </a:r>
            <a:r>
              <a:rPr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регулированию</a:t>
            </a:r>
            <a:r>
              <a:rPr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финансовых</a:t>
            </a:r>
            <a:r>
              <a:rPr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</a:t>
            </a:r>
            <a:r>
              <a:rPr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AFSA</a:t>
            </a:r>
            <a:r>
              <a:rPr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385" name="Line"/>
          <p:cNvSpPr/>
          <p:nvPr/>
        </p:nvSpPr>
        <p:spPr>
          <a:xfrm flipV="1">
            <a:off x="6502400" y="2963715"/>
            <a:ext cx="1" cy="2313704"/>
          </a:xfrm>
          <a:prstGeom prst="line">
            <a:avLst/>
          </a:prstGeom>
          <a:ln w="381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  <p:sp>
        <p:nvSpPr>
          <p:cNvPr id="386" name="Суд МФЦА"/>
          <p:cNvSpPr/>
          <p:nvPr/>
        </p:nvSpPr>
        <p:spPr>
          <a:xfrm>
            <a:off x="6703898" y="5450272"/>
            <a:ext cx="2736694" cy="1365060"/>
          </a:xfrm>
          <a:prstGeom prst="roundRect">
            <a:avLst>
              <a:gd name="adj" fmla="val 13955"/>
            </a:avLst>
          </a:prstGeom>
          <a:solidFill>
            <a:srgbClr val="FFFFFF"/>
          </a:solidFill>
          <a:ln w="38100">
            <a:solidFill>
              <a:schemeClr val="accent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Суд МФЦА</a:t>
            </a:r>
          </a:p>
        </p:txBody>
      </p:sp>
      <p:sp>
        <p:nvSpPr>
          <p:cNvPr id="387" name="Управляющий МФЦА…"/>
          <p:cNvSpPr/>
          <p:nvPr/>
        </p:nvSpPr>
        <p:spPr>
          <a:xfrm>
            <a:off x="3919410" y="3529905"/>
            <a:ext cx="5165979" cy="1181324"/>
          </a:xfrm>
          <a:prstGeom prst="roundRect">
            <a:avLst>
              <a:gd name="adj" fmla="val 16126"/>
            </a:avLst>
          </a:prstGeom>
          <a:solidFill>
            <a:srgbClr val="FFFFFF"/>
          </a:solidFill>
          <a:ln w="38100">
            <a:solidFill>
              <a:schemeClr val="accent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300">
                <a:latin typeface="Helvetica"/>
                <a:ea typeface="Helvetica"/>
                <a:cs typeface="Helvetica"/>
                <a:sym typeface="Helvetica"/>
              </a:defRPr>
            </a:pPr>
            <a:r>
              <a:t>Управляющий МФЦА</a:t>
            </a:r>
          </a:p>
          <a:p>
            <a:pPr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t>Обеспечивает создание и эффективное функционирование Органов МФЦА</a:t>
            </a:r>
          </a:p>
        </p:txBody>
      </p:sp>
      <p:sp>
        <p:nvSpPr>
          <p:cNvPr id="388" name="Совет по Управлению МФЦА…"/>
          <p:cNvSpPr/>
          <p:nvPr/>
        </p:nvSpPr>
        <p:spPr>
          <a:xfrm>
            <a:off x="2743202" y="2041274"/>
            <a:ext cx="7543796" cy="1108539"/>
          </a:xfrm>
          <a:prstGeom prst="roundRect">
            <a:avLst>
              <a:gd name="adj" fmla="val 17185"/>
            </a:avLst>
          </a:prstGeom>
          <a:solidFill>
            <a:srgbClr val="FFFFFF"/>
          </a:solidFill>
          <a:ln w="38100">
            <a:solidFill>
              <a:schemeClr val="accent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300">
                <a:latin typeface="Helvetica"/>
                <a:ea typeface="Helvetica"/>
                <a:cs typeface="Helvetica"/>
                <a:sym typeface="Helvetica"/>
              </a:defRPr>
            </a:pPr>
            <a:r>
              <a:t>Совет по Управлению МФЦА</a:t>
            </a:r>
          </a:p>
          <a:p>
            <a:pPr>
              <a:defRPr sz="1400">
                <a:latin typeface="Helvetica"/>
                <a:ea typeface="Helvetica"/>
                <a:cs typeface="Helvetica"/>
                <a:sym typeface="Helvetica"/>
              </a:defRPr>
            </a:pPr>
            <a:r>
              <a:t>Определение стратегических направлений развития Центра и содействие в создании благоприятных условий для формирования ведущего международного центра финансовых услуг</a:t>
            </a:r>
          </a:p>
        </p:txBody>
      </p:sp>
    </p:spTree>
    <p:extLst>
      <p:ext uri="{BB962C8B-B14F-4D97-AF65-F5344CB8AC3E}">
        <p14:creationId xmlns:p14="http://schemas.microsoft.com/office/powerpoint/2010/main" val="2867674891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Right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8" name="Picture 2" descr="http://s6.postimg.org/o2o4nvj0x/543829af832c483b9d3c07c40ab5c3b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13648" y="6752969"/>
            <a:ext cx="12777503" cy="17953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774" tIns="50774" rIns="50774" bIns="50774" numCol="1" spcCol="38079" rtlCol="0" anchor="ctr">
            <a:spAutoFit/>
          </a:bodyPr>
          <a:lstStyle/>
          <a:p>
            <a:r>
              <a:rPr lang="ru-RU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Комитет по регулированию финансовых услуг (</a:t>
            </a:r>
            <a:r>
              <a:rPr 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AFSA</a:t>
            </a:r>
            <a:r>
              <a:rPr lang="ru-RU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en-US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38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952501" y="444502"/>
            <a:ext cx="11099801" cy="1039242"/>
          </a:xfrm>
        </p:spPr>
        <p:txBody>
          <a:bodyPr>
            <a:normAutofit/>
          </a:bodyPr>
          <a:lstStyle/>
          <a:p>
            <a:pPr algn="just"/>
            <a:r>
              <a:rPr lang="en-US" sz="6100" b="1" dirty="0">
                <a:solidFill>
                  <a:srgbClr val="012C53"/>
                </a:solidFill>
              </a:rPr>
              <a:t>AFSA</a:t>
            </a:r>
            <a:endParaRPr lang="en-GB" sz="4500" b="1" dirty="0">
              <a:solidFill>
                <a:srgbClr val="012C53"/>
              </a:solidFill>
            </a:endParaRPr>
          </a:p>
        </p:txBody>
      </p:sp>
      <p:sp>
        <p:nvSpPr>
          <p:cNvPr id="3" name="Content Left"/>
          <p:cNvSpPr>
            <a:spLocks noGrp="1"/>
          </p:cNvSpPr>
          <p:nvPr>
            <p:ph sz="quarter" idx="12"/>
          </p:nvPr>
        </p:nvSpPr>
        <p:spPr>
          <a:xfrm>
            <a:off x="433701" y="2583289"/>
            <a:ext cx="5954741" cy="5756856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ru-RU" sz="3200" b="1" dirty="0"/>
              <a:t>Независимый регулятор финансовых и нефинансовых услуг в  МФЦА. </a:t>
            </a:r>
          </a:p>
          <a:p>
            <a:r>
              <a:rPr lang="ru-RU" sz="3200" b="1" dirty="0"/>
              <a:t>Регистратор компаний в МФЦА. </a:t>
            </a:r>
            <a:r>
              <a:rPr lang="en-GB" sz="3200" b="1" dirty="0"/>
              <a:t> </a:t>
            </a:r>
          </a:p>
        </p:txBody>
      </p:sp>
      <p:pic>
        <p:nvPicPr>
          <p:cNvPr id="14" name="Content Placeholder 13"/>
          <p:cNvPicPr>
            <a:picLocks noGrp="1" noChangeAspect="1"/>
          </p:cNvPicPr>
          <p:nvPr>
            <p:ph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153" y="2051269"/>
            <a:ext cx="5779945" cy="6820897"/>
          </a:xfrm>
        </p:spPr>
      </p:pic>
    </p:spTree>
    <p:extLst>
      <p:ext uri="{BB962C8B-B14F-4D97-AF65-F5344CB8AC3E}">
        <p14:creationId xmlns:p14="http://schemas.microsoft.com/office/powerpoint/2010/main" val="2789259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952501" y="444502"/>
            <a:ext cx="11099801" cy="1169060"/>
          </a:xfrm>
        </p:spPr>
        <p:txBody>
          <a:bodyPr>
            <a:normAutofit fontScale="90000"/>
          </a:bodyPr>
          <a:lstStyle/>
          <a:p>
            <a:pPr algn="l"/>
            <a:r>
              <a:rPr lang="ru-RU" sz="4500" b="1" kern="1200" dirty="0">
                <a:solidFill>
                  <a:srgbClr val="012C53"/>
                </a:solidFill>
                <a:latin typeface="Georgia (Основной текст)"/>
              </a:rPr>
              <a:t>Миссия</a:t>
            </a:r>
            <a:r>
              <a:rPr lang="en-GB" sz="4500" b="1" kern="1200" dirty="0">
                <a:solidFill>
                  <a:srgbClr val="012C53"/>
                </a:solidFill>
                <a:latin typeface="Georgia (Основной текст)"/>
              </a:rPr>
              <a:t>, </a:t>
            </a:r>
            <a:r>
              <a:rPr lang="ru-RU" sz="4500" b="1" kern="1200" dirty="0">
                <a:solidFill>
                  <a:srgbClr val="012C53"/>
                </a:solidFill>
                <a:latin typeface="Georgia (Основной текст)"/>
              </a:rPr>
              <a:t>Видение и Принципы</a:t>
            </a:r>
            <a:r>
              <a:rPr lang="en-US" sz="4500" b="1" kern="1200" dirty="0">
                <a:solidFill>
                  <a:srgbClr val="012C53"/>
                </a:solidFill>
                <a:latin typeface="Georgia (Основной текст)"/>
              </a:rPr>
              <a:t> </a:t>
            </a:r>
            <a:r>
              <a:rPr lang="en-GB" sz="4800" b="1" kern="1200" dirty="0">
                <a:solidFill>
                  <a:srgbClr val="012C53"/>
                </a:solidFill>
                <a:latin typeface="Georgia (Основной текст)"/>
              </a:rPr>
              <a:t>AFSA </a:t>
            </a:r>
            <a:endParaRPr lang="en-GB" sz="4500" b="1" kern="1200" dirty="0">
              <a:solidFill>
                <a:srgbClr val="012C53"/>
              </a:solidFill>
              <a:latin typeface="Georgia (Основной текст)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8390" y="1398119"/>
            <a:ext cx="10040685" cy="2595582"/>
          </a:xfrm>
          <a:prstGeom prst="rect">
            <a:avLst/>
          </a:prstGeom>
          <a:solidFill>
            <a:srgbClr val="AFA893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lvl="0" algn="just" defTabSz="584200"/>
            <a:endParaRPr lang="en-GB" sz="2400" b="1" dirty="0">
              <a:solidFill>
                <a:schemeClr val="bg1"/>
              </a:solidFill>
            </a:endParaRPr>
          </a:p>
          <a:p>
            <a:pPr algn="just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Миссия </a:t>
            </a: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AFSA </a:t>
            </a:r>
            <a:r>
              <a:rPr lang="ru-RU" sz="2800" b="1" dirty="0">
                <a:solidFill>
                  <a:schemeClr val="bg1"/>
                </a:solidFill>
              </a:rPr>
              <a:t>– создать среду, которая способствует  обеспечению справедливости и прозрачности финансовых рынков и рынков капитала, на которых участники действуют честно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и открыто.</a:t>
            </a:r>
          </a:p>
          <a:p>
            <a:pPr lvl="0" algn="just" defTabSz="584200"/>
            <a:endParaRPr lang="en-GB" sz="1400" b="1" dirty="0">
              <a:solidFill>
                <a:schemeClr val="bg1"/>
              </a:solidFill>
            </a:endParaRPr>
          </a:p>
          <a:p>
            <a:pPr lvl="0" algn="just" defTabSz="584200"/>
            <a:endParaRPr lang="en-GB" sz="1200" b="1" dirty="0">
              <a:solidFill>
                <a:schemeClr val="bg1"/>
              </a:solidFill>
              <a:latin typeface="Georgia"/>
            </a:endParaRPr>
          </a:p>
        </p:txBody>
      </p:sp>
      <p:sp>
        <p:nvSpPr>
          <p:cNvPr id="6" name="Объект 5"/>
          <p:cNvSpPr txBox="1">
            <a:spLocks noGrp="1"/>
          </p:cNvSpPr>
          <p:nvPr>
            <p:ph sz="quarter" idx="12"/>
          </p:nvPr>
        </p:nvSpPr>
        <p:spPr>
          <a:xfrm>
            <a:off x="1605513" y="3727786"/>
            <a:ext cx="10691488" cy="3057247"/>
          </a:xfrm>
          <a:prstGeom prst="rect">
            <a:avLst/>
          </a:prstGeom>
          <a:solidFill>
            <a:srgbClr val="624064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indent="0" algn="just">
              <a:spcBef>
                <a:spcPts val="600"/>
              </a:spcBef>
              <a:buNone/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Видение </a:t>
            </a: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AFSA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стать общепризнанным регулятором финансовых услуг в Евразии, нормативно-правовая база которого основывается на высоких стандартах ведения бизнеса, стимулировании инноваций и создании честной и безопасной среды, которая  вызывает доверие к бизнесу и уверенность у инвесторов. 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spcBef>
                <a:spcPts val="600"/>
              </a:spcBef>
              <a:buNone/>
            </a:pPr>
            <a:endParaRPr lang="ru-R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45764" y="6616898"/>
            <a:ext cx="10040685" cy="2626360"/>
          </a:xfrm>
          <a:prstGeom prst="rect">
            <a:avLst/>
          </a:prstGeom>
          <a:solidFill>
            <a:srgbClr val="2C6676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just" defTabSz="584200"/>
            <a:r>
              <a:rPr lang="en-US" sz="2800" b="1" dirty="0">
                <a:solidFill>
                  <a:schemeClr val="bg1"/>
                </a:solidFill>
              </a:rPr>
              <a:t>AFSA </a:t>
            </a:r>
            <a:r>
              <a:rPr lang="ru-RU" sz="2800" b="1" dirty="0">
                <a:solidFill>
                  <a:schemeClr val="bg1"/>
                </a:solidFill>
              </a:rPr>
              <a:t>будет стремиться действовать этично, прозрачно и ответственно для справедливого, беспристрастного и профессионального взаимодействия с  частными лицами и институтами, а также требовать соблюдения высоких стандартов корпоративного управления. </a:t>
            </a:r>
          </a:p>
          <a:p>
            <a:pPr lvl="0" algn="just" defTabSz="584200"/>
            <a:endParaRPr lang="en-GB" sz="2400" b="1" dirty="0">
              <a:solidFill>
                <a:schemeClr val="bg1"/>
              </a:solidFill>
              <a:latin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1655839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12C53"/>
                </a:solidFill>
                <a:uFillTx/>
                <a:latin typeface="+mn-lt"/>
                <a:ea typeface="+mn-ea"/>
                <a:cs typeface="+mn-cs"/>
              </a:rPr>
              <a:t>Функции и задачи</a:t>
            </a:r>
            <a:r>
              <a:rPr lang="en-US" b="1" dirty="0">
                <a:solidFill>
                  <a:srgbClr val="012C53"/>
                </a:solidFill>
                <a:uFillTx/>
                <a:latin typeface="+mn-lt"/>
                <a:ea typeface="+mn-ea"/>
                <a:cs typeface="+mn-cs"/>
              </a:rPr>
              <a:t> AFSA</a:t>
            </a:r>
            <a:endParaRPr lang="en-GB" b="1" dirty="0">
              <a:solidFill>
                <a:srgbClr val="012C53"/>
              </a:solidFill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A3AA37B5-F56B-4266-B75D-7730BB7E9D68}"/>
              </a:ext>
            </a:extLst>
          </p:cNvPr>
          <p:cNvGraphicFramePr>
            <a:graphicFrameLocks noGrp="1"/>
          </p:cNvGraphicFramePr>
          <p:nvPr>
            <p:ph sz="quarter" idx="12"/>
            <p:extLst>
              <p:ext uri="{D42A27DB-BD31-4B8C-83A1-F6EECF244321}">
                <p14:modId xmlns:p14="http://schemas.microsoft.com/office/powerpoint/2010/main" val="1820605844"/>
              </p:ext>
            </p:extLst>
          </p:nvPr>
        </p:nvGraphicFramePr>
        <p:xfrm>
          <a:off x="659230" y="2028980"/>
          <a:ext cx="11686339" cy="5007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3628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38479" y="6274054"/>
            <a:ext cx="12597543" cy="3046988"/>
          </a:xfrm>
          <a:prstGeom prst="rect">
            <a:avLst/>
          </a:prstGeom>
          <a:solidFill>
            <a:srgbClr val="533654"/>
          </a:solidFill>
        </p:spPr>
        <p:txBody>
          <a:bodyPr wrap="square" rtlCol="0">
            <a:spAutoFit/>
          </a:bodyPr>
          <a:lstStyle/>
          <a:p>
            <a:endParaRPr lang="en-US" sz="1600"/>
          </a:p>
          <a:p>
            <a:endParaRPr lang="en-US" sz="1600"/>
          </a:p>
          <a:p>
            <a:endParaRPr lang="en-US" sz="1600"/>
          </a:p>
          <a:p>
            <a:endParaRPr lang="en-US" sz="1600"/>
          </a:p>
          <a:p>
            <a:endParaRPr lang="en-US" sz="1600"/>
          </a:p>
          <a:p>
            <a:endParaRPr lang="en-US" sz="1600"/>
          </a:p>
          <a:p>
            <a:endParaRPr lang="en-US" sz="1600"/>
          </a:p>
          <a:p>
            <a:endParaRPr lang="en-US" sz="1600"/>
          </a:p>
          <a:p>
            <a:endParaRPr lang="en-US" sz="1600"/>
          </a:p>
          <a:p>
            <a:endParaRPr lang="en-US" sz="1600"/>
          </a:p>
          <a:p>
            <a:endParaRPr lang="en-US" sz="1600"/>
          </a:p>
          <a:p>
            <a:endParaRPr lang="ru-RU" sz="1600" dirty="0"/>
          </a:p>
        </p:txBody>
      </p:sp>
      <p:sp>
        <p:nvSpPr>
          <p:cNvPr id="356" name="AIFC Bodies pursue the development of the strategic directions and provide necessary environment to ensure the well functioning of the main success components for the project"/>
          <p:cNvSpPr/>
          <p:nvPr/>
        </p:nvSpPr>
        <p:spPr>
          <a:xfrm>
            <a:off x="-75406" y="541176"/>
            <a:ext cx="13080206" cy="1335701"/>
          </a:xfrm>
          <a:prstGeom prst="rect">
            <a:avLst/>
          </a:prstGeom>
          <a:solidFill>
            <a:srgbClr val="2C667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74" tIns="50774" rIns="50774" bIns="50774" anchor="ctr"/>
          <a:lstStyle/>
          <a:p>
            <a:pPr lvl="1">
              <a:lnSpc>
                <a:spcPct val="110000"/>
              </a:lnSpc>
              <a:tabLst>
                <a:tab pos="1880962" algn="l"/>
              </a:tabLst>
              <a:defRPr sz="2100" b="1">
                <a:solidFill>
                  <a:srgbClr val="FFFFFF"/>
                </a:solidFill>
                <a:latin typeface="Montserrat-SemiBold"/>
                <a:ea typeface="Montserrat-SemiBold"/>
                <a:cs typeface="Montserrat-SemiBold"/>
                <a:sym typeface="Montserrat-SemiBold"/>
              </a:defRPr>
            </a:pPr>
            <a:r>
              <a:rPr lang="kk-KZ" sz="3200" b="1" dirty="0">
                <a:latin typeface="Helvetica Light (Основной текст)"/>
                <a:sym typeface="Montserrat-SemiBold"/>
              </a:rPr>
              <a:t>Законодательство </a:t>
            </a:r>
            <a:r>
              <a:rPr lang="en-US" sz="3200" b="1" dirty="0">
                <a:latin typeface="Helvetica Light (Основной текст)"/>
                <a:sym typeface="Montserrat-SemiBold"/>
              </a:rPr>
              <a:t>AFSA </a:t>
            </a:r>
            <a:endParaRPr sz="3200" dirty="0">
              <a:latin typeface="Helvetica Light (Основной текст)"/>
            </a:endParaRPr>
          </a:p>
        </p:txBody>
      </p:sp>
      <p:sp>
        <p:nvSpPr>
          <p:cNvPr id="386" name="Line"/>
          <p:cNvSpPr/>
          <p:nvPr/>
        </p:nvSpPr>
        <p:spPr>
          <a:xfrm flipV="1">
            <a:off x="6502400" y="2942733"/>
            <a:ext cx="0" cy="1990745"/>
          </a:xfrm>
          <a:prstGeom prst="line">
            <a:avLst/>
          </a:prstGeom>
          <a:ln w="38100">
            <a:solidFill>
              <a:schemeClr val="accent2"/>
            </a:solidFill>
            <a:miter lim="400000"/>
          </a:ln>
        </p:spPr>
        <p:txBody>
          <a:bodyPr lIns="50774" tIns="50774" rIns="50774" bIns="50774" anchor="ctr"/>
          <a:lstStyle/>
          <a:p>
            <a:pPr>
              <a:defRPr sz="2400"/>
            </a:pPr>
            <a:endParaRPr/>
          </a:p>
        </p:txBody>
      </p:sp>
      <p:sp>
        <p:nvSpPr>
          <p:cNvPr id="388" name="Governor of AIFC…"/>
          <p:cNvSpPr/>
          <p:nvPr/>
        </p:nvSpPr>
        <p:spPr>
          <a:xfrm>
            <a:off x="1996752" y="3428189"/>
            <a:ext cx="8388624" cy="1181323"/>
          </a:xfrm>
          <a:prstGeom prst="roundRect">
            <a:avLst>
              <a:gd name="adj" fmla="val 16126"/>
            </a:avLst>
          </a:prstGeom>
          <a:solidFill>
            <a:srgbClr val="AFA893"/>
          </a:solidFill>
          <a:ln w="38100">
            <a:solidFill>
              <a:schemeClr val="accent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74" tIns="50774" rIns="50774" bIns="50774" anchor="ctr"/>
          <a:lstStyle/>
          <a:p>
            <a:pPr>
              <a:defRPr sz="2300">
                <a:latin typeface="Montserrat-Regular"/>
                <a:ea typeface="Montserrat-Regular"/>
                <a:cs typeface="Montserrat-Regular"/>
                <a:sym typeface="Montserrat-Regular"/>
              </a:defRPr>
            </a:pPr>
            <a:r>
              <a:rPr lang="kk-KZ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 (Основной текст)"/>
              </a:rPr>
              <a:t>Конституционный закон Республики Казахстан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 (Основной текст)"/>
              </a:rPr>
              <a:t>«О Международном финансовом центре «Астана» (МФЦА)</a:t>
            </a:r>
            <a:endParaRPr sz="2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Light (Основной текст)"/>
            </a:endParaRPr>
          </a:p>
        </p:txBody>
      </p:sp>
      <p:sp>
        <p:nvSpPr>
          <p:cNvPr id="389" name="AIFC Management Council…"/>
          <p:cNvSpPr/>
          <p:nvPr/>
        </p:nvSpPr>
        <p:spPr>
          <a:xfrm>
            <a:off x="1996752" y="1935600"/>
            <a:ext cx="8388624" cy="1168624"/>
          </a:xfrm>
          <a:prstGeom prst="roundRect">
            <a:avLst>
              <a:gd name="adj" fmla="val 16301"/>
            </a:avLst>
          </a:prstGeom>
          <a:solidFill>
            <a:srgbClr val="AFA893"/>
          </a:solidFill>
          <a:ln w="38100">
            <a:solidFill>
              <a:schemeClr val="accent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74" tIns="50774" rIns="50774" bIns="50774" anchor="ctr"/>
          <a:lstStyle/>
          <a:p>
            <a:pPr>
              <a:defRPr sz="2300">
                <a:latin typeface="Montserrat-Regular"/>
                <a:ea typeface="Montserrat-Regular"/>
                <a:cs typeface="Montserrat-Regular"/>
                <a:sym typeface="Montserrat-Regular"/>
              </a:defRPr>
            </a:pPr>
            <a:r>
              <a:rPr lang="kk-KZ" sz="2400" b="1" dirty="0">
                <a:solidFill>
                  <a:schemeClr val="bg1"/>
                </a:solidFill>
                <a:latin typeface="Helvetica Light (Основной текст)"/>
              </a:rPr>
              <a:t>Конституция Республики Казахстан</a:t>
            </a:r>
            <a:endParaRPr dirty="0"/>
          </a:p>
        </p:txBody>
      </p:sp>
      <p:sp>
        <p:nvSpPr>
          <p:cNvPr id="38" name="Governor of AIFC…"/>
          <p:cNvSpPr/>
          <p:nvPr/>
        </p:nvSpPr>
        <p:spPr>
          <a:xfrm>
            <a:off x="370455" y="5090192"/>
            <a:ext cx="12333589" cy="1224875"/>
          </a:xfrm>
          <a:prstGeom prst="roundRect">
            <a:avLst>
              <a:gd name="adj" fmla="val 16126"/>
            </a:avLst>
          </a:prstGeom>
          <a:solidFill>
            <a:srgbClr val="AFA893"/>
          </a:solidFill>
          <a:ln w="38100">
            <a:solidFill>
              <a:schemeClr val="accent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74" tIns="50774" rIns="50774" bIns="50774" anchor="ctr"/>
          <a:lstStyle/>
          <a:p>
            <a:pPr>
              <a:defRPr sz="2300">
                <a:latin typeface="Montserrat-Regular"/>
                <a:ea typeface="Montserrat-Regular"/>
                <a:cs typeface="Montserrat-Regular"/>
                <a:sym typeface="Montserrat-Regular"/>
              </a:defRPr>
            </a:pP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 (Основной текст)"/>
                <a:ea typeface="Montserrat-Regular"/>
                <a:cs typeface="Montserrat-Regular"/>
              </a:rPr>
              <a:t>АКТЫ МФЦА</a:t>
            </a:r>
            <a:endParaRPr lang="ru-RU" sz="4400" dirty="0"/>
          </a:p>
          <a:p>
            <a:pPr>
              <a:defRPr sz="2300">
                <a:latin typeface="Montserrat-Regular"/>
                <a:ea typeface="Montserrat-Regular"/>
                <a:cs typeface="Montserrat-Regular"/>
                <a:sym typeface="Montserrat-Regular"/>
              </a:defRPr>
            </a:pPr>
            <a:endParaRPr dirty="0"/>
          </a:p>
        </p:txBody>
      </p:sp>
      <p:sp>
        <p:nvSpPr>
          <p:cNvPr id="2" name="TextBox 1"/>
          <p:cNvSpPr txBox="1"/>
          <p:nvPr/>
        </p:nvSpPr>
        <p:spPr>
          <a:xfrm>
            <a:off x="839756" y="6559631"/>
            <a:ext cx="6288832" cy="830997"/>
          </a:xfrm>
          <a:prstGeom prst="rect">
            <a:avLst/>
          </a:prstGeom>
          <a:solidFill>
            <a:srgbClr val="C4BFB0"/>
          </a:solidFill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dirty="0">
                <a:solidFill>
                  <a:schemeClr val="tx1">
                    <a:lumMod val="50000"/>
                  </a:schemeClr>
                </a:solidFill>
              </a:rPr>
              <a:t>Постановления Совета по управлению / </a:t>
            </a:r>
            <a:r>
              <a:rPr lang="ru-RU" sz="2400" b="1" dirty="0" err="1">
                <a:solidFill>
                  <a:schemeClr val="tx1">
                    <a:lumMod val="50000"/>
                  </a:schemeClr>
                </a:solidFill>
              </a:rPr>
              <a:t>УправляющегоМФЦА</a:t>
            </a:r>
            <a:r>
              <a:rPr lang="ru-RU" sz="2400" b="1" dirty="0">
                <a:solidFill>
                  <a:schemeClr val="tx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5308" y="7625610"/>
            <a:ext cx="6288832" cy="461665"/>
          </a:xfrm>
          <a:prstGeom prst="rect">
            <a:avLst/>
          </a:prstGeom>
          <a:solidFill>
            <a:srgbClr val="C4BFB0"/>
          </a:solidFill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50000"/>
                  </a:schemeClr>
                </a:solidFill>
              </a:rPr>
              <a:t>Законы МФЦА </a:t>
            </a:r>
            <a:r>
              <a:rPr lang="en-US" sz="2400" b="1" dirty="0">
                <a:solidFill>
                  <a:schemeClr val="tx1">
                    <a:lumMod val="50000"/>
                  </a:schemeClr>
                </a:solidFill>
              </a:rPr>
              <a:t>(Regulations) </a:t>
            </a:r>
            <a:endParaRPr lang="ru-RU" sz="20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9756" y="8373454"/>
            <a:ext cx="6288832" cy="461665"/>
          </a:xfrm>
          <a:prstGeom prst="rect">
            <a:avLst/>
          </a:prstGeom>
          <a:solidFill>
            <a:srgbClr val="C4BFB0"/>
          </a:solidFill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50000"/>
                  </a:schemeClr>
                </a:solidFill>
              </a:rPr>
              <a:t>Правила МФЦА</a:t>
            </a:r>
            <a:r>
              <a:rPr lang="en-US" sz="2400" b="1" dirty="0">
                <a:solidFill>
                  <a:schemeClr val="tx1">
                    <a:lumMod val="50000"/>
                  </a:schemeClr>
                </a:solidFill>
              </a:rPr>
              <a:t> (Rules)</a:t>
            </a:r>
            <a:endParaRPr lang="ru-RU" sz="2000" b="1" dirty="0">
              <a:solidFill>
                <a:schemeClr val="tx1">
                  <a:lumMod val="50000"/>
                </a:schemeClr>
              </a:solidFill>
            </a:endParaRPr>
          </a:p>
        </p:txBody>
      </p:sp>
      <p:cxnSp>
        <p:nvCxnSpPr>
          <p:cNvPr id="4" name="Прямая соединительная линия 3"/>
          <p:cNvCxnSpPr>
            <a:cxnSpLocks/>
            <a:endCxn id="2" idx="0"/>
          </p:cNvCxnSpPr>
          <p:nvPr/>
        </p:nvCxnSpPr>
        <p:spPr>
          <a:xfrm>
            <a:off x="3984172" y="6368285"/>
            <a:ext cx="0" cy="191346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F9131B4-8680-477F-AD38-CF59EB8A2770}"/>
              </a:ext>
            </a:extLst>
          </p:cNvPr>
          <p:cNvSpPr/>
          <p:nvPr/>
        </p:nvSpPr>
        <p:spPr>
          <a:xfrm>
            <a:off x="7729865" y="6494824"/>
            <a:ext cx="4584879" cy="2646460"/>
          </a:xfrm>
          <a:prstGeom prst="round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Акты общего права</a:t>
            </a:r>
            <a:endParaRPr lang="en-US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kern="1200" dirty="0"/>
              <a:t>(wwwi.aifc.kz)</a:t>
            </a:r>
            <a:r>
              <a:rPr lang="ru-RU" sz="2400" kern="1200" dirty="0"/>
              <a:t> </a:t>
            </a:r>
          </a:p>
          <a:p>
            <a:pPr lvl="0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dirty="0"/>
              <a:t>Акты  по    финансовым услугам</a:t>
            </a:r>
            <a:endParaRPr lang="en-US" sz="2800" b="1" dirty="0"/>
          </a:p>
          <a:p>
            <a:pPr lvl="0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kern="1200" dirty="0"/>
              <a:t>(www.afsa.kz)</a:t>
            </a:r>
            <a:endParaRPr lang="en-GB" sz="2400" kern="1200" dirty="0"/>
          </a:p>
          <a:p>
            <a:pPr algn="ctr"/>
            <a:endParaRPr lang="ru-RU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694289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7424571" y="1361454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9" name="Freeform 48"/>
          <p:cNvSpPr/>
          <p:nvPr/>
        </p:nvSpPr>
        <p:spPr>
          <a:xfrm>
            <a:off x="9312553" y="429446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8" name="Freeform 47"/>
          <p:cNvSpPr/>
          <p:nvPr/>
        </p:nvSpPr>
        <p:spPr>
          <a:xfrm>
            <a:off x="1612244" y="413147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25" name="Freeform 24"/>
          <p:cNvSpPr/>
          <p:nvPr/>
        </p:nvSpPr>
        <p:spPr>
          <a:xfrm>
            <a:off x="3450573" y="1340234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5" name="Freeform 44"/>
          <p:cNvSpPr/>
          <p:nvPr/>
        </p:nvSpPr>
        <p:spPr>
          <a:xfrm>
            <a:off x="-47109" y="1498768"/>
            <a:ext cx="1977111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6" name="Freeform 45"/>
          <p:cNvSpPr/>
          <p:nvPr/>
        </p:nvSpPr>
        <p:spPr>
          <a:xfrm>
            <a:off x="11228790" y="1505545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632" y="126977"/>
            <a:ext cx="12521721" cy="1333272"/>
          </a:xfrm>
          <a:solidFill>
            <a:schemeClr val="bg1"/>
          </a:solidFill>
        </p:spPr>
        <p:txBody>
          <a:bodyPr/>
          <a:lstStyle/>
          <a:p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Акты по финансовым услугам МФЦА</a:t>
            </a:r>
            <a:b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AIFC Financial Services Framework </a:t>
            </a:r>
          </a:p>
        </p:txBody>
      </p:sp>
      <p:sp>
        <p:nvSpPr>
          <p:cNvPr id="32" name="Freeform 31"/>
          <p:cNvSpPr/>
          <p:nvPr/>
        </p:nvSpPr>
        <p:spPr>
          <a:xfrm>
            <a:off x="1594151" y="2467668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b="1" kern="1200" dirty="0"/>
              <a:t>Collective Investment Scheme Rules</a:t>
            </a:r>
          </a:p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kern="1200" dirty="0">
                <a:solidFill>
                  <a:srgbClr val="002060"/>
                </a:solidFill>
              </a:rPr>
              <a:t> </a:t>
            </a:r>
            <a:r>
              <a:rPr lang="en-GB" sz="1800" kern="1200" dirty="0">
                <a:solidFill>
                  <a:schemeClr val="accent3">
                    <a:lumMod val="75000"/>
                  </a:schemeClr>
                </a:solidFill>
              </a:rPr>
              <a:t>CIT</a:t>
            </a:r>
          </a:p>
        </p:txBody>
      </p:sp>
      <p:sp>
        <p:nvSpPr>
          <p:cNvPr id="31" name="Freeform 30"/>
          <p:cNvSpPr/>
          <p:nvPr/>
        </p:nvSpPr>
        <p:spPr>
          <a:xfrm>
            <a:off x="9249250" y="4558372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b="1" kern="1200" dirty="0"/>
              <a:t>Anti Money Laundering Rules</a:t>
            </a:r>
          </a:p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kern="1200" dirty="0"/>
              <a:t> </a:t>
            </a:r>
            <a:r>
              <a:rPr lang="en-GB" sz="1800" kern="1200" dirty="0">
                <a:solidFill>
                  <a:schemeClr val="accent3">
                    <a:lumMod val="75000"/>
                  </a:schemeClr>
                </a:solidFill>
              </a:rPr>
              <a:t>AML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432631" y="2275840"/>
            <a:ext cx="7904514" cy="6436924"/>
            <a:chOff x="2413568" y="1600200"/>
            <a:chExt cx="5344912" cy="4525962"/>
          </a:xfrm>
        </p:grpSpPr>
        <p:sp>
          <p:nvSpPr>
            <p:cNvPr id="4" name="Freeform 3"/>
            <p:cNvSpPr/>
            <p:nvPr/>
          </p:nvSpPr>
          <p:spPr>
            <a:xfrm>
              <a:off x="3683330" y="3050776"/>
              <a:ext cx="1855819" cy="1605359"/>
            </a:xfrm>
            <a:custGeom>
              <a:avLst/>
              <a:gdLst>
                <a:gd name="connsiteX0" fmla="*/ 0 w 1855819"/>
                <a:gd name="connsiteY0" fmla="*/ 802680 h 1605359"/>
                <a:gd name="connsiteX1" fmla="*/ 458651 w 1855819"/>
                <a:gd name="connsiteY1" fmla="*/ 0 h 1605359"/>
                <a:gd name="connsiteX2" fmla="*/ 1397168 w 1855819"/>
                <a:gd name="connsiteY2" fmla="*/ 0 h 1605359"/>
                <a:gd name="connsiteX3" fmla="*/ 1855819 w 1855819"/>
                <a:gd name="connsiteY3" fmla="*/ 802680 h 1605359"/>
                <a:gd name="connsiteX4" fmla="*/ 1397168 w 1855819"/>
                <a:gd name="connsiteY4" fmla="*/ 1605359 h 1605359"/>
                <a:gd name="connsiteX5" fmla="*/ 458651 w 1855819"/>
                <a:gd name="connsiteY5" fmla="*/ 1605359 h 1605359"/>
                <a:gd name="connsiteX6" fmla="*/ 0 w 1855819"/>
                <a:gd name="connsiteY6" fmla="*/ 802680 h 1605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55819" h="1605359">
                  <a:moveTo>
                    <a:pt x="0" y="802680"/>
                  </a:moveTo>
                  <a:lnTo>
                    <a:pt x="458651" y="0"/>
                  </a:lnTo>
                  <a:lnTo>
                    <a:pt x="1397168" y="0"/>
                  </a:lnTo>
                  <a:lnTo>
                    <a:pt x="1855819" y="802680"/>
                  </a:lnTo>
                  <a:lnTo>
                    <a:pt x="1397168" y="1605359"/>
                  </a:lnTo>
                  <a:lnTo>
                    <a:pt x="458651" y="1605359"/>
                  </a:lnTo>
                  <a:lnTo>
                    <a:pt x="0" y="8026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5490" tIns="337147" rIns="385490" bIns="337147" numCol="1" spcCol="1806" anchor="ctr" anchorCtr="0">
              <a:noAutofit/>
            </a:bodyPr>
            <a:lstStyle/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5400" kern="1200" dirty="0"/>
                <a:t>FSFR</a:t>
              </a:r>
            </a:p>
          </p:txBody>
        </p:sp>
        <p:sp>
          <p:nvSpPr>
            <p:cNvPr id="6" name="Hexagon 5"/>
            <p:cNvSpPr/>
            <p:nvPr/>
          </p:nvSpPr>
          <p:spPr>
            <a:xfrm>
              <a:off x="7058285" y="2272968"/>
              <a:ext cx="700195" cy="603310"/>
            </a:xfrm>
            <a:prstGeom prst="hexagon">
              <a:avLst>
                <a:gd name="adj" fmla="val 28900"/>
                <a:gd name="vf" fmla="val 115470"/>
              </a:avLst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Freeform 6"/>
            <p:cNvSpPr/>
            <p:nvPr/>
          </p:nvSpPr>
          <p:spPr>
            <a:xfrm>
              <a:off x="3814822" y="1600200"/>
              <a:ext cx="1520831" cy="1315697"/>
            </a:xfrm>
            <a:custGeom>
              <a:avLst/>
              <a:gdLst>
                <a:gd name="connsiteX0" fmla="*/ 0 w 1520831"/>
                <a:gd name="connsiteY0" fmla="*/ 657849 h 1315697"/>
                <a:gd name="connsiteX1" fmla="*/ 375895 w 1520831"/>
                <a:gd name="connsiteY1" fmla="*/ 0 h 1315697"/>
                <a:gd name="connsiteX2" fmla="*/ 1144936 w 1520831"/>
                <a:gd name="connsiteY2" fmla="*/ 0 h 1315697"/>
                <a:gd name="connsiteX3" fmla="*/ 1520831 w 1520831"/>
                <a:gd name="connsiteY3" fmla="*/ 657849 h 1315697"/>
                <a:gd name="connsiteX4" fmla="*/ 1144936 w 1520831"/>
                <a:gd name="connsiteY4" fmla="*/ 1315697 h 1315697"/>
                <a:gd name="connsiteX5" fmla="*/ 375895 w 1520831"/>
                <a:gd name="connsiteY5" fmla="*/ 1315697 h 1315697"/>
                <a:gd name="connsiteX6" fmla="*/ 0 w 1520831"/>
                <a:gd name="connsiteY6" fmla="*/ 657849 h 1315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0831" h="1315697">
                  <a:moveTo>
                    <a:pt x="0" y="657849"/>
                  </a:moveTo>
                  <a:lnTo>
                    <a:pt x="375895" y="0"/>
                  </a:lnTo>
                  <a:lnTo>
                    <a:pt x="1144936" y="0"/>
                  </a:lnTo>
                  <a:lnTo>
                    <a:pt x="1520831" y="657849"/>
                  </a:lnTo>
                  <a:lnTo>
                    <a:pt x="1144936" y="1315697"/>
                  </a:lnTo>
                  <a:lnTo>
                    <a:pt x="375895" y="1315697"/>
                  </a:lnTo>
                  <a:lnTo>
                    <a:pt x="0" y="657849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5490" tIns="337147" rIns="385490" bIns="337147" numCol="1" spcCol="1806" anchor="ctr" anchorCtr="0">
              <a:noAutofit/>
            </a:bodyPr>
            <a:lstStyle/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b="1" kern="1200" dirty="0"/>
                <a:t>General Rules </a:t>
              </a:r>
            </a:p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>
                  <a:solidFill>
                    <a:schemeClr val="accent3">
                      <a:lumMod val="75000"/>
                    </a:schemeClr>
                  </a:solidFill>
                </a:rPr>
                <a:t>GEN</a:t>
              </a:r>
            </a:p>
          </p:txBody>
        </p:sp>
        <p:sp>
          <p:nvSpPr>
            <p:cNvPr id="9" name="Freeform 8"/>
            <p:cNvSpPr/>
            <p:nvPr/>
          </p:nvSpPr>
          <p:spPr>
            <a:xfrm>
              <a:off x="5209600" y="2409442"/>
              <a:ext cx="1520831" cy="1315697"/>
            </a:xfrm>
            <a:custGeom>
              <a:avLst/>
              <a:gdLst>
                <a:gd name="connsiteX0" fmla="*/ 0 w 1520831"/>
                <a:gd name="connsiteY0" fmla="*/ 657849 h 1315697"/>
                <a:gd name="connsiteX1" fmla="*/ 375895 w 1520831"/>
                <a:gd name="connsiteY1" fmla="*/ 0 h 1315697"/>
                <a:gd name="connsiteX2" fmla="*/ 1144936 w 1520831"/>
                <a:gd name="connsiteY2" fmla="*/ 0 h 1315697"/>
                <a:gd name="connsiteX3" fmla="*/ 1520831 w 1520831"/>
                <a:gd name="connsiteY3" fmla="*/ 657849 h 1315697"/>
                <a:gd name="connsiteX4" fmla="*/ 1144936 w 1520831"/>
                <a:gd name="connsiteY4" fmla="*/ 1315697 h 1315697"/>
                <a:gd name="connsiteX5" fmla="*/ 375895 w 1520831"/>
                <a:gd name="connsiteY5" fmla="*/ 1315697 h 1315697"/>
                <a:gd name="connsiteX6" fmla="*/ 0 w 1520831"/>
                <a:gd name="connsiteY6" fmla="*/ 657849 h 1315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0831" h="1315697">
                  <a:moveTo>
                    <a:pt x="0" y="657849"/>
                  </a:moveTo>
                  <a:lnTo>
                    <a:pt x="375895" y="0"/>
                  </a:lnTo>
                  <a:lnTo>
                    <a:pt x="1144936" y="0"/>
                  </a:lnTo>
                  <a:lnTo>
                    <a:pt x="1520831" y="657849"/>
                  </a:lnTo>
                  <a:lnTo>
                    <a:pt x="1144936" y="1315697"/>
                  </a:lnTo>
                  <a:lnTo>
                    <a:pt x="375895" y="1315697"/>
                  </a:lnTo>
                  <a:lnTo>
                    <a:pt x="0" y="657849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5490" tIns="337147" rIns="385490" bIns="337147" numCol="1" spcCol="1806" anchor="ctr" anchorCtr="0">
              <a:noAutofit/>
            </a:bodyPr>
            <a:lstStyle/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b="1" kern="1200" dirty="0"/>
                <a:t>Conduct of Business Rules</a:t>
              </a:r>
            </a:p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/>
                <a:t> </a:t>
              </a:r>
              <a:r>
                <a:rPr lang="en-GB" sz="1800" kern="1200" dirty="0">
                  <a:solidFill>
                    <a:schemeClr val="accent3">
                      <a:lumMod val="75000"/>
                    </a:schemeClr>
                  </a:solidFill>
                </a:rPr>
                <a:t>COB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5209600" y="4000318"/>
              <a:ext cx="1520831" cy="1315697"/>
            </a:xfrm>
            <a:custGeom>
              <a:avLst/>
              <a:gdLst>
                <a:gd name="connsiteX0" fmla="*/ 0 w 1520831"/>
                <a:gd name="connsiteY0" fmla="*/ 657849 h 1315697"/>
                <a:gd name="connsiteX1" fmla="*/ 375895 w 1520831"/>
                <a:gd name="connsiteY1" fmla="*/ 0 h 1315697"/>
                <a:gd name="connsiteX2" fmla="*/ 1144936 w 1520831"/>
                <a:gd name="connsiteY2" fmla="*/ 0 h 1315697"/>
                <a:gd name="connsiteX3" fmla="*/ 1520831 w 1520831"/>
                <a:gd name="connsiteY3" fmla="*/ 657849 h 1315697"/>
                <a:gd name="connsiteX4" fmla="*/ 1144936 w 1520831"/>
                <a:gd name="connsiteY4" fmla="*/ 1315697 h 1315697"/>
                <a:gd name="connsiteX5" fmla="*/ 375895 w 1520831"/>
                <a:gd name="connsiteY5" fmla="*/ 1315697 h 1315697"/>
                <a:gd name="connsiteX6" fmla="*/ 0 w 1520831"/>
                <a:gd name="connsiteY6" fmla="*/ 657849 h 1315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0831" h="1315697">
                  <a:moveTo>
                    <a:pt x="0" y="657849"/>
                  </a:moveTo>
                  <a:lnTo>
                    <a:pt x="375895" y="0"/>
                  </a:lnTo>
                  <a:lnTo>
                    <a:pt x="1144936" y="0"/>
                  </a:lnTo>
                  <a:lnTo>
                    <a:pt x="1520831" y="657849"/>
                  </a:lnTo>
                  <a:lnTo>
                    <a:pt x="1144936" y="1315697"/>
                  </a:lnTo>
                  <a:lnTo>
                    <a:pt x="375895" y="1315697"/>
                  </a:lnTo>
                  <a:lnTo>
                    <a:pt x="0" y="657849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5490" tIns="337147" rIns="385490" bIns="337147" numCol="1" spcCol="1806" anchor="ctr" anchorCtr="0">
              <a:noAutofit/>
            </a:bodyPr>
            <a:lstStyle/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b="1" kern="1200" dirty="0"/>
                <a:t>Islamic Finance Rules </a:t>
              </a:r>
            </a:p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>
                  <a:solidFill>
                    <a:schemeClr val="accent3">
                      <a:lumMod val="75000"/>
                    </a:schemeClr>
                  </a:solidFill>
                </a:rPr>
                <a:t>IFR</a:t>
              </a: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814822" y="4810465"/>
              <a:ext cx="1520831" cy="1315697"/>
            </a:xfrm>
            <a:custGeom>
              <a:avLst/>
              <a:gdLst>
                <a:gd name="connsiteX0" fmla="*/ 0 w 1520831"/>
                <a:gd name="connsiteY0" fmla="*/ 657849 h 1315697"/>
                <a:gd name="connsiteX1" fmla="*/ 375895 w 1520831"/>
                <a:gd name="connsiteY1" fmla="*/ 0 h 1315697"/>
                <a:gd name="connsiteX2" fmla="*/ 1144936 w 1520831"/>
                <a:gd name="connsiteY2" fmla="*/ 0 h 1315697"/>
                <a:gd name="connsiteX3" fmla="*/ 1520831 w 1520831"/>
                <a:gd name="connsiteY3" fmla="*/ 657849 h 1315697"/>
                <a:gd name="connsiteX4" fmla="*/ 1144936 w 1520831"/>
                <a:gd name="connsiteY4" fmla="*/ 1315697 h 1315697"/>
                <a:gd name="connsiteX5" fmla="*/ 375895 w 1520831"/>
                <a:gd name="connsiteY5" fmla="*/ 1315697 h 1315697"/>
                <a:gd name="connsiteX6" fmla="*/ 0 w 1520831"/>
                <a:gd name="connsiteY6" fmla="*/ 657849 h 1315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0831" h="1315697">
                  <a:moveTo>
                    <a:pt x="0" y="657849"/>
                  </a:moveTo>
                  <a:lnTo>
                    <a:pt x="375895" y="0"/>
                  </a:lnTo>
                  <a:lnTo>
                    <a:pt x="1144936" y="0"/>
                  </a:lnTo>
                  <a:lnTo>
                    <a:pt x="1520831" y="657849"/>
                  </a:lnTo>
                  <a:lnTo>
                    <a:pt x="1144936" y="1315697"/>
                  </a:lnTo>
                  <a:lnTo>
                    <a:pt x="375895" y="1315697"/>
                  </a:lnTo>
                  <a:lnTo>
                    <a:pt x="0" y="657849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5490" tIns="337147" rIns="385490" bIns="337147" numCol="1" spcCol="1806" anchor="ctr" anchorCtr="0">
              <a:noAutofit/>
            </a:bodyPr>
            <a:lstStyle/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b="1" kern="1200" dirty="0"/>
                <a:t>Recognition Rules </a:t>
              </a:r>
            </a:p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>
                  <a:solidFill>
                    <a:schemeClr val="accent3">
                      <a:lumMod val="75000"/>
                    </a:schemeClr>
                  </a:solidFill>
                </a:rPr>
                <a:t>REC</a:t>
              </a:r>
            </a:p>
          </p:txBody>
        </p:sp>
        <p:sp>
          <p:nvSpPr>
            <p:cNvPr id="15" name="Freeform 14"/>
            <p:cNvSpPr/>
            <p:nvPr/>
          </p:nvSpPr>
          <p:spPr>
            <a:xfrm>
              <a:off x="2413568" y="4001223"/>
              <a:ext cx="1520831" cy="1315697"/>
            </a:xfrm>
            <a:custGeom>
              <a:avLst/>
              <a:gdLst>
                <a:gd name="connsiteX0" fmla="*/ 0 w 1520831"/>
                <a:gd name="connsiteY0" fmla="*/ 657849 h 1315697"/>
                <a:gd name="connsiteX1" fmla="*/ 375895 w 1520831"/>
                <a:gd name="connsiteY1" fmla="*/ 0 h 1315697"/>
                <a:gd name="connsiteX2" fmla="*/ 1144936 w 1520831"/>
                <a:gd name="connsiteY2" fmla="*/ 0 h 1315697"/>
                <a:gd name="connsiteX3" fmla="*/ 1520831 w 1520831"/>
                <a:gd name="connsiteY3" fmla="*/ 657849 h 1315697"/>
                <a:gd name="connsiteX4" fmla="*/ 1144936 w 1520831"/>
                <a:gd name="connsiteY4" fmla="*/ 1315697 h 1315697"/>
                <a:gd name="connsiteX5" fmla="*/ 375895 w 1520831"/>
                <a:gd name="connsiteY5" fmla="*/ 1315697 h 1315697"/>
                <a:gd name="connsiteX6" fmla="*/ 0 w 1520831"/>
                <a:gd name="connsiteY6" fmla="*/ 657849 h 1315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0831" h="1315697">
                  <a:moveTo>
                    <a:pt x="0" y="657849"/>
                  </a:moveTo>
                  <a:lnTo>
                    <a:pt x="375895" y="0"/>
                  </a:lnTo>
                  <a:lnTo>
                    <a:pt x="1144936" y="0"/>
                  </a:lnTo>
                  <a:lnTo>
                    <a:pt x="1520831" y="657849"/>
                  </a:lnTo>
                  <a:lnTo>
                    <a:pt x="1144936" y="1315697"/>
                  </a:lnTo>
                  <a:lnTo>
                    <a:pt x="375895" y="1315697"/>
                  </a:lnTo>
                  <a:lnTo>
                    <a:pt x="0" y="657849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5490" tIns="337147" rIns="385490" bIns="337147" numCol="1" spcCol="1806" anchor="ctr" anchorCtr="0">
              <a:noAutofit/>
            </a:bodyPr>
            <a:lstStyle/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b="1" kern="1200" dirty="0"/>
                <a:t>Market Rules </a:t>
              </a:r>
            </a:p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>
                  <a:solidFill>
                    <a:schemeClr val="accent3">
                      <a:lumMod val="75000"/>
                    </a:schemeClr>
                  </a:solidFill>
                </a:rPr>
                <a:t>MAR</a:t>
              </a:r>
            </a:p>
          </p:txBody>
        </p:sp>
        <p:sp>
          <p:nvSpPr>
            <p:cNvPr id="16" name="Freeform 15"/>
            <p:cNvSpPr/>
            <p:nvPr/>
          </p:nvSpPr>
          <p:spPr>
            <a:xfrm>
              <a:off x="2413568" y="2407631"/>
              <a:ext cx="1520831" cy="1315697"/>
            </a:xfrm>
            <a:custGeom>
              <a:avLst/>
              <a:gdLst>
                <a:gd name="connsiteX0" fmla="*/ 0 w 1520831"/>
                <a:gd name="connsiteY0" fmla="*/ 657849 h 1315697"/>
                <a:gd name="connsiteX1" fmla="*/ 375895 w 1520831"/>
                <a:gd name="connsiteY1" fmla="*/ 0 h 1315697"/>
                <a:gd name="connsiteX2" fmla="*/ 1144936 w 1520831"/>
                <a:gd name="connsiteY2" fmla="*/ 0 h 1315697"/>
                <a:gd name="connsiteX3" fmla="*/ 1520831 w 1520831"/>
                <a:gd name="connsiteY3" fmla="*/ 657849 h 1315697"/>
                <a:gd name="connsiteX4" fmla="*/ 1144936 w 1520831"/>
                <a:gd name="connsiteY4" fmla="*/ 1315697 h 1315697"/>
                <a:gd name="connsiteX5" fmla="*/ 375895 w 1520831"/>
                <a:gd name="connsiteY5" fmla="*/ 1315697 h 1315697"/>
                <a:gd name="connsiteX6" fmla="*/ 0 w 1520831"/>
                <a:gd name="connsiteY6" fmla="*/ 657849 h 1315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0831" h="1315697">
                  <a:moveTo>
                    <a:pt x="0" y="657849"/>
                  </a:moveTo>
                  <a:lnTo>
                    <a:pt x="375895" y="0"/>
                  </a:lnTo>
                  <a:lnTo>
                    <a:pt x="1144936" y="0"/>
                  </a:lnTo>
                  <a:lnTo>
                    <a:pt x="1520831" y="657849"/>
                  </a:lnTo>
                  <a:lnTo>
                    <a:pt x="1144936" y="1315697"/>
                  </a:lnTo>
                  <a:lnTo>
                    <a:pt x="375895" y="1315697"/>
                  </a:lnTo>
                  <a:lnTo>
                    <a:pt x="0" y="657849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5490" tIns="337147" rIns="385490" bIns="337147" numCol="1" spcCol="1806" anchor="ctr" anchorCtr="0">
              <a:noAutofit/>
            </a:bodyPr>
            <a:lstStyle/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b="1" kern="1200" dirty="0"/>
                <a:t>Authorised Market Institutions Rules</a:t>
              </a:r>
            </a:p>
            <a:p>
              <a:pPr defTabSz="948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/>
                <a:t> </a:t>
              </a:r>
              <a:r>
                <a:rPr lang="en-GB" sz="1800" kern="1200" dirty="0">
                  <a:solidFill>
                    <a:schemeClr val="accent3">
                      <a:lumMod val="75000"/>
                    </a:schemeClr>
                  </a:solidFill>
                </a:rPr>
                <a:t>AMI</a:t>
              </a:r>
            </a:p>
          </p:txBody>
        </p:sp>
      </p:grpSp>
      <p:sp>
        <p:nvSpPr>
          <p:cNvPr id="18" name="Freeform 17"/>
          <p:cNvSpPr/>
          <p:nvPr/>
        </p:nvSpPr>
        <p:spPr>
          <a:xfrm>
            <a:off x="1586654" y="4569566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50000"/>
              <a:lumOff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kern="1200" dirty="0"/>
          </a:p>
        </p:txBody>
      </p:sp>
      <p:sp>
        <p:nvSpPr>
          <p:cNvPr id="19" name="Freeform 18"/>
          <p:cNvSpPr/>
          <p:nvPr/>
        </p:nvSpPr>
        <p:spPr>
          <a:xfrm>
            <a:off x="1586654" y="6635570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50000"/>
              <a:lumOff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kern="1200" dirty="0"/>
          </a:p>
        </p:txBody>
      </p:sp>
      <p:sp>
        <p:nvSpPr>
          <p:cNvPr id="20" name="Freeform 19"/>
          <p:cNvSpPr/>
          <p:nvPr/>
        </p:nvSpPr>
        <p:spPr>
          <a:xfrm>
            <a:off x="3450573" y="7769161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50000"/>
              <a:lumOff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kern="1200" dirty="0"/>
          </a:p>
        </p:txBody>
      </p:sp>
      <p:sp>
        <p:nvSpPr>
          <p:cNvPr id="21" name="Freeform 20"/>
          <p:cNvSpPr/>
          <p:nvPr/>
        </p:nvSpPr>
        <p:spPr>
          <a:xfrm>
            <a:off x="7394174" y="7846726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50000"/>
              <a:lumOff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kern="1200" dirty="0"/>
          </a:p>
        </p:txBody>
      </p:sp>
      <p:sp>
        <p:nvSpPr>
          <p:cNvPr id="22" name="Freeform 21"/>
          <p:cNvSpPr/>
          <p:nvPr/>
        </p:nvSpPr>
        <p:spPr>
          <a:xfrm>
            <a:off x="9312554" y="6648427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50000"/>
              <a:lumOff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kern="1200" dirty="0"/>
          </a:p>
        </p:txBody>
      </p:sp>
      <p:sp>
        <p:nvSpPr>
          <p:cNvPr id="27" name="Freeform 26"/>
          <p:cNvSpPr/>
          <p:nvPr/>
        </p:nvSpPr>
        <p:spPr>
          <a:xfrm>
            <a:off x="5476729" y="8973257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5" name="Rectangle 4"/>
          <p:cNvSpPr/>
          <p:nvPr/>
        </p:nvSpPr>
        <p:spPr>
          <a:xfrm>
            <a:off x="10207811" y="433246"/>
            <a:ext cx="2613046" cy="716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31" tIns="65015" rIns="130031" bIns="65015" rtlCol="0" anchor="ctr"/>
          <a:lstStyle/>
          <a:p>
            <a:pPr algn="ctr"/>
            <a:r>
              <a:rPr lang="en-US" sz="3200" dirty="0">
                <a:solidFill>
                  <a:srgbClr val="002060"/>
                </a:solidFill>
              </a:rPr>
              <a:t>www.afsa.kz</a:t>
            </a:r>
            <a:endParaRPr lang="en-GB" sz="3200" dirty="0">
              <a:solidFill>
                <a:srgbClr val="002060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9351374" y="2480121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b="1" kern="1200" dirty="0"/>
              <a:t>Rep Office </a:t>
            </a:r>
          </a:p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kern="1200" dirty="0">
                <a:solidFill>
                  <a:schemeClr val="accent3">
                    <a:lumMod val="75000"/>
                  </a:schemeClr>
                </a:solidFill>
              </a:rPr>
              <a:t> REP</a:t>
            </a:r>
          </a:p>
        </p:txBody>
      </p:sp>
      <p:sp>
        <p:nvSpPr>
          <p:cNvPr id="33" name="Freeform 32"/>
          <p:cNvSpPr/>
          <p:nvPr/>
        </p:nvSpPr>
        <p:spPr>
          <a:xfrm>
            <a:off x="1594151" y="4569566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b="1" kern="1200" dirty="0"/>
              <a:t>Fees Rules</a:t>
            </a:r>
          </a:p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kern="1200" dirty="0"/>
              <a:t> </a:t>
            </a:r>
            <a:r>
              <a:rPr lang="en-GB" sz="1800" kern="1200" dirty="0">
                <a:solidFill>
                  <a:schemeClr val="accent3">
                    <a:lumMod val="75000"/>
                  </a:schemeClr>
                </a:solidFill>
              </a:rPr>
              <a:t>FEE</a:t>
            </a:r>
          </a:p>
        </p:txBody>
      </p:sp>
      <p:sp>
        <p:nvSpPr>
          <p:cNvPr id="34" name="Freeform 33"/>
          <p:cNvSpPr/>
          <p:nvPr/>
        </p:nvSpPr>
        <p:spPr>
          <a:xfrm>
            <a:off x="1595306" y="6635567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b="1" kern="1200" dirty="0"/>
              <a:t>Prudential Rules </a:t>
            </a:r>
          </a:p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kern="1200" dirty="0"/>
              <a:t> </a:t>
            </a:r>
            <a:r>
              <a:rPr lang="en-GB" sz="1800" kern="1200" dirty="0">
                <a:solidFill>
                  <a:schemeClr val="accent3">
                    <a:lumMod val="75000"/>
                  </a:schemeClr>
                </a:solidFill>
              </a:rPr>
              <a:t>PRU</a:t>
            </a:r>
          </a:p>
        </p:txBody>
      </p:sp>
      <p:sp>
        <p:nvSpPr>
          <p:cNvPr id="35" name="Freeform 34"/>
          <p:cNvSpPr/>
          <p:nvPr/>
        </p:nvSpPr>
        <p:spPr>
          <a:xfrm>
            <a:off x="3450573" y="7769006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b="1" kern="1200" dirty="0"/>
              <a:t>Takeover Rules</a:t>
            </a:r>
          </a:p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kern="1200" dirty="0"/>
              <a:t> </a:t>
            </a:r>
            <a:r>
              <a:rPr lang="en-GB" sz="1800" kern="1200" dirty="0">
                <a:solidFill>
                  <a:schemeClr val="accent3">
                    <a:lumMod val="75000"/>
                  </a:schemeClr>
                </a:solidFill>
              </a:rPr>
              <a:t>TAK</a:t>
            </a:r>
          </a:p>
        </p:txBody>
      </p:sp>
      <p:sp>
        <p:nvSpPr>
          <p:cNvPr id="36" name="Freeform 35"/>
          <p:cNvSpPr/>
          <p:nvPr/>
        </p:nvSpPr>
        <p:spPr>
          <a:xfrm>
            <a:off x="7395053" y="7846726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b="1" kern="1200" dirty="0"/>
              <a:t>Auditor Rules</a:t>
            </a:r>
          </a:p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kern="1200" dirty="0">
                <a:solidFill>
                  <a:schemeClr val="accent3">
                    <a:lumMod val="75000"/>
                  </a:schemeClr>
                </a:solidFill>
              </a:rPr>
              <a:t> AUD</a:t>
            </a:r>
          </a:p>
        </p:txBody>
      </p:sp>
      <p:sp>
        <p:nvSpPr>
          <p:cNvPr id="37" name="Freeform 36"/>
          <p:cNvSpPr/>
          <p:nvPr/>
        </p:nvSpPr>
        <p:spPr>
          <a:xfrm>
            <a:off x="9351374" y="6626236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b="1" kern="1200" dirty="0"/>
              <a:t>FinTech Guidance </a:t>
            </a:r>
          </a:p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800" kern="1200" dirty="0"/>
              <a:t> </a:t>
            </a:r>
          </a:p>
        </p:txBody>
      </p:sp>
      <p:sp>
        <p:nvSpPr>
          <p:cNvPr id="38" name="Freeform 37"/>
          <p:cNvSpPr/>
          <p:nvPr/>
        </p:nvSpPr>
        <p:spPr>
          <a:xfrm>
            <a:off x="-232954" y="3533096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kern="1200" dirty="0"/>
          </a:p>
        </p:txBody>
      </p:sp>
      <p:sp>
        <p:nvSpPr>
          <p:cNvPr id="39" name="Freeform 38"/>
          <p:cNvSpPr/>
          <p:nvPr/>
        </p:nvSpPr>
        <p:spPr>
          <a:xfrm>
            <a:off x="-232956" y="5557894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0" name="Freeform 39"/>
          <p:cNvSpPr/>
          <p:nvPr/>
        </p:nvSpPr>
        <p:spPr>
          <a:xfrm>
            <a:off x="11196903" y="3567019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1" name="Freeform 40"/>
          <p:cNvSpPr/>
          <p:nvPr/>
        </p:nvSpPr>
        <p:spPr>
          <a:xfrm>
            <a:off x="11256673" y="5594654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2" name="Freeform 41"/>
          <p:cNvSpPr/>
          <p:nvPr/>
        </p:nvSpPr>
        <p:spPr>
          <a:xfrm>
            <a:off x="11228790" y="7680656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3" name="Freeform 42"/>
          <p:cNvSpPr/>
          <p:nvPr/>
        </p:nvSpPr>
        <p:spPr>
          <a:xfrm>
            <a:off x="9312554" y="8772065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4" name="Freeform 43"/>
          <p:cNvSpPr/>
          <p:nvPr/>
        </p:nvSpPr>
        <p:spPr>
          <a:xfrm>
            <a:off x="-226005" y="7584033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  <p:sp>
        <p:nvSpPr>
          <p:cNvPr id="47" name="Freeform 46"/>
          <p:cNvSpPr/>
          <p:nvPr/>
        </p:nvSpPr>
        <p:spPr>
          <a:xfrm>
            <a:off x="1595306" y="8712764"/>
            <a:ext cx="2162960" cy="1871214"/>
          </a:xfrm>
          <a:custGeom>
            <a:avLst/>
            <a:gdLst>
              <a:gd name="connsiteX0" fmla="*/ 0 w 1520831"/>
              <a:gd name="connsiteY0" fmla="*/ 657849 h 1315697"/>
              <a:gd name="connsiteX1" fmla="*/ 375895 w 1520831"/>
              <a:gd name="connsiteY1" fmla="*/ 0 h 1315697"/>
              <a:gd name="connsiteX2" fmla="*/ 1144936 w 1520831"/>
              <a:gd name="connsiteY2" fmla="*/ 0 h 1315697"/>
              <a:gd name="connsiteX3" fmla="*/ 1520831 w 1520831"/>
              <a:gd name="connsiteY3" fmla="*/ 657849 h 1315697"/>
              <a:gd name="connsiteX4" fmla="*/ 1144936 w 1520831"/>
              <a:gd name="connsiteY4" fmla="*/ 1315697 h 1315697"/>
              <a:gd name="connsiteX5" fmla="*/ 375895 w 1520831"/>
              <a:gd name="connsiteY5" fmla="*/ 1315697 h 1315697"/>
              <a:gd name="connsiteX6" fmla="*/ 0 w 1520831"/>
              <a:gd name="connsiteY6" fmla="*/ 657849 h 131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0831" h="1315697">
                <a:moveTo>
                  <a:pt x="0" y="657849"/>
                </a:moveTo>
                <a:lnTo>
                  <a:pt x="375895" y="0"/>
                </a:lnTo>
                <a:lnTo>
                  <a:pt x="1144936" y="0"/>
                </a:lnTo>
                <a:lnTo>
                  <a:pt x="1520831" y="657849"/>
                </a:lnTo>
                <a:lnTo>
                  <a:pt x="1144936" y="1315697"/>
                </a:lnTo>
                <a:lnTo>
                  <a:pt x="375895" y="1315697"/>
                </a:lnTo>
                <a:lnTo>
                  <a:pt x="0" y="65784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5490" tIns="337147" rIns="385490" bIns="337147" numCol="1" spcCol="1806" anchor="ctr" anchorCtr="0">
            <a:noAutofit/>
          </a:bodyPr>
          <a:lstStyle/>
          <a:p>
            <a:pPr defTabSz="9481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995679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59026" y="546133"/>
            <a:ext cx="12845774" cy="846507"/>
          </a:xfrm>
        </p:spPr>
        <p:txBody>
          <a:bodyPr/>
          <a:lstStyle/>
          <a:p>
            <a:pPr lvl="0"/>
            <a:r>
              <a:rPr lang="en-GB" sz="4300" b="1" dirty="0">
                <a:solidFill>
                  <a:srgbClr val="002060"/>
                </a:solidFill>
              </a:rPr>
              <a:t>   Financial Services Framework Regulation (FSFR)</a:t>
            </a:r>
          </a:p>
        </p:txBody>
      </p:sp>
      <p:sp>
        <p:nvSpPr>
          <p:cNvPr id="3" name="Content Left"/>
          <p:cNvSpPr>
            <a:spLocks noGrp="1"/>
          </p:cNvSpPr>
          <p:nvPr>
            <p:ph sz="quarter" idx="12"/>
          </p:nvPr>
        </p:nvSpPr>
        <p:spPr>
          <a:xfrm>
            <a:off x="525510" y="2206351"/>
            <a:ext cx="11413206" cy="5104384"/>
          </a:xfrm>
        </p:spPr>
        <p:txBody>
          <a:bodyPr>
            <a:normAutofit/>
          </a:bodyPr>
          <a:lstStyle/>
          <a:p>
            <a:pPr marL="811213" indent="-665163"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dirty="0"/>
              <a:t>Правовая основа регулирования и </a:t>
            </a:r>
            <a:r>
              <a:rPr lang="kk-KZ" dirty="0" err="1"/>
              <a:t>надзора</a:t>
            </a:r>
            <a:r>
              <a:rPr lang="kk-KZ" dirty="0"/>
              <a:t>  </a:t>
            </a:r>
            <a:r>
              <a:rPr lang="kk-KZ" dirty="0" err="1"/>
              <a:t>уполномоченных</a:t>
            </a:r>
            <a:r>
              <a:rPr lang="kk-KZ" dirty="0"/>
              <a:t> </a:t>
            </a:r>
            <a:r>
              <a:rPr lang="kk-KZ" dirty="0" err="1"/>
              <a:t>лиц</a:t>
            </a:r>
            <a:r>
              <a:rPr lang="kk-KZ" dirty="0"/>
              <a:t> и </a:t>
            </a:r>
            <a:r>
              <a:rPr lang="kk-KZ" dirty="0" err="1"/>
              <a:t>поставщиков</a:t>
            </a:r>
            <a:r>
              <a:rPr lang="kk-KZ" dirty="0"/>
              <a:t> вспомогательных услуг в МФЦА</a:t>
            </a:r>
            <a:r>
              <a:rPr lang="ru-RU" dirty="0"/>
              <a:t>.</a:t>
            </a:r>
            <a:endParaRPr lang="en-GB" dirty="0"/>
          </a:p>
          <a:p>
            <a:pPr marL="811213" indent="-665163"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dirty="0"/>
              <a:t>Функции, цели и полномочия </a:t>
            </a:r>
            <a:r>
              <a:rPr lang="en-GB" dirty="0"/>
              <a:t>AFSA</a:t>
            </a:r>
            <a:r>
              <a:rPr lang="ru-RU" dirty="0"/>
              <a:t>.</a:t>
            </a:r>
            <a:endParaRPr lang="en-GB" dirty="0"/>
          </a:p>
          <a:p>
            <a:pPr marL="811213" indent="-665163"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dirty="0"/>
              <a:t>Перечень видов деятельности на рынке ценных бумаг.</a:t>
            </a:r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514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solidFill>
                  <a:srgbClr val="002060"/>
                </a:solidFill>
              </a:rPr>
              <a:t>AIFC General Rules </a:t>
            </a:r>
            <a:r>
              <a:rPr lang="ru-RU" b="1" dirty="0">
                <a:solidFill>
                  <a:srgbClr val="002060"/>
                </a:solidFill>
              </a:rPr>
              <a:t>(</a:t>
            </a:r>
            <a:r>
              <a:rPr lang="en-GB" b="1" dirty="0">
                <a:solidFill>
                  <a:srgbClr val="002060"/>
                </a:solidFill>
              </a:rPr>
              <a:t>GEN)</a:t>
            </a:r>
          </a:p>
        </p:txBody>
      </p:sp>
      <p:sp>
        <p:nvSpPr>
          <p:cNvPr id="3" name="Content Left"/>
          <p:cNvSpPr>
            <a:spLocks noGrp="1"/>
          </p:cNvSpPr>
          <p:nvPr>
            <p:ph sz="quarter" idx="12"/>
          </p:nvPr>
        </p:nvSpPr>
        <p:spPr>
          <a:xfrm>
            <a:off x="433703" y="2187953"/>
            <a:ext cx="11883654" cy="6255068"/>
          </a:xfrm>
        </p:spPr>
        <p:txBody>
          <a:bodyPr>
            <a:normAutofit/>
          </a:bodyPr>
          <a:lstStyle/>
          <a:p>
            <a:pPr marL="901700" indent="-755650" algn="just">
              <a:buFont typeface="Wingdings" panose="05000000000000000000" pitchFamily="2" charset="2"/>
              <a:buChar char="q"/>
            </a:pPr>
            <a:r>
              <a:rPr lang="ru-RU" dirty="0"/>
              <a:t>Процесс подачи заявки на получение лицензии для осуществления регулируемых видов деятельности, деятельности на рынке ценных бумаг и оказания вспомогательных услуг</a:t>
            </a:r>
            <a:r>
              <a:rPr lang="en-GB" dirty="0"/>
              <a:t>. </a:t>
            </a:r>
          </a:p>
          <a:p>
            <a:pPr marL="901700" indent="-755650" algn="just">
              <a:buFont typeface="Wingdings" panose="05000000000000000000" pitchFamily="2" charset="2"/>
              <a:buChar char="q"/>
            </a:pPr>
            <a:r>
              <a:rPr lang="ru-RU" dirty="0"/>
              <a:t>Требования к уполномоченным и ответственным лицам</a:t>
            </a:r>
            <a:r>
              <a:rPr lang="en-GB" dirty="0"/>
              <a:t>. </a:t>
            </a:r>
          </a:p>
          <a:p>
            <a:pPr marL="901700" indent="-755650" algn="just">
              <a:buFont typeface="Wingdings" panose="05000000000000000000" pitchFamily="2" charset="2"/>
              <a:buChar char="q"/>
            </a:pPr>
            <a:r>
              <a:rPr lang="ru-RU" dirty="0"/>
              <a:t>Требования к системе и средствам контроля</a:t>
            </a:r>
            <a:r>
              <a:rPr lang="en-GB" dirty="0"/>
              <a:t>.</a:t>
            </a:r>
          </a:p>
          <a:p>
            <a:pPr marL="901700" indent="-755650" algn="just">
              <a:buFont typeface="Wingdings" panose="05000000000000000000" pitchFamily="2" charset="2"/>
              <a:buChar char="q"/>
            </a:pPr>
            <a:r>
              <a:rPr lang="ru-RU" dirty="0"/>
              <a:t>Надзор уполномоченных лиц</a:t>
            </a:r>
            <a:r>
              <a:rPr lang="en-GB" dirty="0"/>
              <a:t>. </a:t>
            </a:r>
          </a:p>
          <a:p>
            <a:pPr marL="901700" indent="-755650" algn="just">
              <a:buFont typeface="Wingdings" panose="05000000000000000000" pitchFamily="2" charset="2"/>
              <a:buChar char="q"/>
            </a:pPr>
            <a:r>
              <a:rPr lang="ru-RU" dirty="0"/>
              <a:t>Перечень регулируемых видов деятельности и вспомогательных услуг</a:t>
            </a:r>
            <a:r>
              <a:rPr lang="en-GB" dirty="0"/>
              <a:t>.  </a:t>
            </a:r>
          </a:p>
          <a:p>
            <a:pPr>
              <a:buFont typeface="Wingdings" panose="05000000000000000000" pitchFamily="2" charset="2"/>
              <a:buChar char="q"/>
            </a:pPr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119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solidFill>
                  <a:srgbClr val="002060"/>
                </a:solidFill>
              </a:rPr>
              <a:t>AIFC Conduct of Business Rules </a:t>
            </a:r>
            <a:r>
              <a:rPr lang="en-GB" b="1" dirty="0">
                <a:solidFill>
                  <a:srgbClr val="002060"/>
                </a:solidFill>
              </a:rPr>
              <a:t>(COB)</a:t>
            </a:r>
          </a:p>
        </p:txBody>
      </p:sp>
      <p:sp>
        <p:nvSpPr>
          <p:cNvPr id="3" name="Content Left"/>
          <p:cNvSpPr>
            <a:spLocks noGrp="1"/>
          </p:cNvSpPr>
          <p:nvPr>
            <p:ph sz="quarter" idx="12"/>
          </p:nvPr>
        </p:nvSpPr>
        <p:spPr>
          <a:xfrm>
            <a:off x="409600" y="1900180"/>
            <a:ext cx="12005634" cy="6937513"/>
          </a:xfrm>
        </p:spPr>
        <p:txBody>
          <a:bodyPr>
            <a:normAutofit/>
          </a:bodyPr>
          <a:lstStyle/>
          <a:p>
            <a:pPr marL="720725" indent="-574675"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3300" dirty="0"/>
              <a:t>Требования к уполномоченным фирмам в отношении ведения бизнеса для обеспечения того, чтобы фирмы, действующие в юрисдикции МФЦА,</a:t>
            </a:r>
            <a:r>
              <a:rPr lang="en-GB" sz="3300" dirty="0"/>
              <a:t> </a:t>
            </a:r>
            <a:r>
              <a:rPr lang="ru-RU" sz="3300" dirty="0"/>
              <a:t>соответствовали нормам этики, ожидаемым от таких фирм</a:t>
            </a:r>
            <a:r>
              <a:rPr lang="en-GB" sz="3300" dirty="0"/>
              <a:t>, </a:t>
            </a:r>
            <a:r>
              <a:rPr lang="ru-RU" sz="3300" dirty="0"/>
              <a:t>особенно в том, что касается</a:t>
            </a:r>
            <a:r>
              <a:rPr lang="en-GB" sz="3300" dirty="0"/>
              <a:t> </a:t>
            </a:r>
            <a:r>
              <a:rPr lang="ru-RU" sz="3300" dirty="0"/>
              <a:t>обращения с инвесторами</a:t>
            </a:r>
            <a:r>
              <a:rPr lang="en-GB" sz="3300" dirty="0"/>
              <a:t>.</a:t>
            </a:r>
          </a:p>
          <a:p>
            <a:pPr marL="720725" indent="-574675"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3300" dirty="0"/>
              <a:t>Классификация клиентов на розничных, профессиональных или рыночных контрагентов в зависимости от финансовых ресурсов, знаний и опыта клиента в оказании финансовых услуг</a:t>
            </a:r>
            <a:r>
              <a:rPr lang="en-GB" sz="3300" dirty="0"/>
              <a:t>. </a:t>
            </a:r>
          </a:p>
          <a:p>
            <a:pPr>
              <a:buFont typeface="Wingdings" panose="05000000000000000000" pitchFamily="2" charset="2"/>
              <a:buChar char="q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1886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AIFC Prudential Rules (PRU)</a:t>
            </a:r>
          </a:p>
        </p:txBody>
      </p:sp>
      <p:sp>
        <p:nvSpPr>
          <p:cNvPr id="3" name="Content Left"/>
          <p:cNvSpPr>
            <a:spLocks noGrp="1"/>
          </p:cNvSpPr>
          <p:nvPr>
            <p:ph sz="quarter" idx="12"/>
          </p:nvPr>
        </p:nvSpPr>
        <p:spPr>
          <a:xfrm>
            <a:off x="409600" y="1958009"/>
            <a:ext cx="11954118" cy="6698973"/>
          </a:xfrm>
        </p:spPr>
        <p:txBody>
          <a:bodyPr>
            <a:normAutofit/>
          </a:bodyPr>
          <a:lstStyle/>
          <a:p>
            <a:pPr marL="720725" indent="-574675"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dirty="0"/>
              <a:t>Требования к</a:t>
            </a:r>
            <a:r>
              <a:rPr lang="en-US" dirty="0"/>
              <a:t> </a:t>
            </a:r>
            <a:r>
              <a:rPr lang="ru-RU" dirty="0"/>
              <a:t>инвестиционным компаниям в отношении капитала и других финансовых ресурсов, достаточных для</a:t>
            </a:r>
            <a:r>
              <a:rPr lang="en-US" dirty="0"/>
              <a:t> </a:t>
            </a:r>
            <a:r>
              <a:rPr lang="ru-RU" dirty="0"/>
              <a:t>покрытия рисков, возникающих в результате их деятельности</a:t>
            </a:r>
            <a:r>
              <a:rPr lang="en-US" dirty="0"/>
              <a:t>. </a:t>
            </a:r>
          </a:p>
          <a:p>
            <a:pPr marL="720725" indent="-574675"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dirty="0"/>
              <a:t>Требования к</a:t>
            </a:r>
            <a:r>
              <a:rPr lang="en-US" dirty="0"/>
              <a:t> </a:t>
            </a:r>
            <a:r>
              <a:rPr lang="ru-RU" dirty="0"/>
              <a:t>страховым посредникам</a:t>
            </a:r>
            <a:r>
              <a:rPr lang="en-US" dirty="0"/>
              <a:t> </a:t>
            </a:r>
            <a:r>
              <a:rPr lang="ru-RU" dirty="0"/>
              <a:t>в отношении капитала и других финансовых ресурсов</a:t>
            </a:r>
            <a:r>
              <a:rPr lang="en-US" dirty="0"/>
              <a:t>, </a:t>
            </a:r>
            <a:r>
              <a:rPr lang="ru-RU" dirty="0"/>
              <a:t>а также  страхования профессиональной ответственности</a:t>
            </a:r>
            <a:r>
              <a:rPr lang="en-US" dirty="0"/>
              <a:t>, </a:t>
            </a:r>
            <a:r>
              <a:rPr lang="ru-RU" dirty="0"/>
              <a:t>в отношении капитала.  </a:t>
            </a:r>
          </a:p>
          <a:p>
            <a:pPr marL="720725" indent="-574675" algn="just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dirty="0"/>
              <a:t>Требования к исламскому банковскому бизнесу.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97716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blank">
  <a:themeElements>
    <a:clrScheme name="Hogan Lovells">
      <a:dk1>
        <a:srgbClr val="4D5357"/>
      </a:dk1>
      <a:lt1>
        <a:srgbClr val="FFFFFF"/>
      </a:lt1>
      <a:dk2>
        <a:srgbClr val="2C5E4F"/>
      </a:dk2>
      <a:lt2>
        <a:srgbClr val="BED600"/>
      </a:lt2>
      <a:accent1>
        <a:srgbClr val="58A618"/>
      </a:accent1>
      <a:accent2>
        <a:srgbClr val="AAA38E"/>
      </a:accent2>
      <a:accent3>
        <a:srgbClr val="4B2942"/>
      </a:accent3>
      <a:accent4>
        <a:srgbClr val="5482AB"/>
      </a:accent4>
      <a:accent5>
        <a:srgbClr val="BEC5C2"/>
      </a:accent5>
      <a:accent6>
        <a:srgbClr val="557630"/>
      </a:accent6>
      <a:hlink>
        <a:srgbClr val="C50084"/>
      </a:hlink>
      <a:folHlink>
        <a:srgbClr val="FFA100"/>
      </a:folHlink>
    </a:clrScheme>
    <a:fontScheme name="HL_Theme">
      <a:majorFont>
        <a:latin typeface="Calibri"/>
        <a:ea typeface="Arial"/>
        <a:cs typeface="Arial"/>
      </a:majorFont>
      <a:minorFont>
        <a:latin typeface="Georgia"/>
        <a:ea typeface="Georgia"/>
        <a:cs typeface="Georgia"/>
      </a:minorFont>
    </a:fontScheme>
    <a:fmtScheme name="New Theme">
      <a:fillStyleLst>
        <a:solidFill>
          <a:schemeClr val="phClr"/>
        </a:solidFill>
        <a:gradFill rotWithShape="1"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2700" cap="rnd" cmpd="sng" algn="ctr">
          <a:solidFill>
            <a:schemeClr val="phClr"/>
          </a:solidFill>
          <a:prstDash val="solid"/>
        </a:ln>
        <a:ln w="127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  <a:scene3d>
            <a:camera prst="orthographicFront" fov="0">
              <a:rot lat="0" lon="0" rev="0"/>
            </a:camera>
            <a:lightRig rig="threePt" dir="tl"/>
          </a:scene3d>
          <a:sp3d>
            <a:bevelT w="0" h="0"/>
          </a:sp3d>
        </a:effectStyle>
        <a:effectStyle>
          <a:effectLst/>
          <a:scene3d>
            <a:camera prst="orthographicFront" fov="0">
              <a:rot lat="0" lon="0" rev="0"/>
            </a:camera>
            <a:lightRig rig="threePt" dir="tl"/>
          </a:scene3d>
          <a:sp3d>
            <a:bevelT w="0" h="0"/>
          </a:sp3d>
        </a:effectStyle>
        <a:effectStyle>
          <a:effectLst/>
          <a:scene3d>
            <a:camera prst="orthographicFront" fov="0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  <a:effectLst/>
      </a:spPr>
      <a:bodyPr rtlCol="0" anchor="ctr"/>
      <a:lstStyle>
        <a:defPPr algn="ctr">
          <a:defRPr sz="110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600"/>
        </a:defPPr>
      </a:lstStyle>
    </a:txDef>
  </a:objectDefaults>
  <a:extraClrSchemeLst/>
</a:theme>
</file>

<file path=ppt/theme/theme3.xml><?xml version="1.0" encoding="utf-8"?>
<a:theme xmlns:a="http://schemas.openxmlformats.org/drawingml/2006/main" name="1_blank">
  <a:themeElements>
    <a:clrScheme name="Hogan Lovells">
      <a:dk1>
        <a:srgbClr val="4D5357"/>
      </a:dk1>
      <a:lt1>
        <a:srgbClr val="FFFFFF"/>
      </a:lt1>
      <a:dk2>
        <a:srgbClr val="2C5E4F"/>
      </a:dk2>
      <a:lt2>
        <a:srgbClr val="BED600"/>
      </a:lt2>
      <a:accent1>
        <a:srgbClr val="58A618"/>
      </a:accent1>
      <a:accent2>
        <a:srgbClr val="AAA38E"/>
      </a:accent2>
      <a:accent3>
        <a:srgbClr val="4B2942"/>
      </a:accent3>
      <a:accent4>
        <a:srgbClr val="5482AB"/>
      </a:accent4>
      <a:accent5>
        <a:srgbClr val="BEC5C2"/>
      </a:accent5>
      <a:accent6>
        <a:srgbClr val="557630"/>
      </a:accent6>
      <a:hlink>
        <a:srgbClr val="C50084"/>
      </a:hlink>
      <a:folHlink>
        <a:srgbClr val="FFA100"/>
      </a:folHlink>
    </a:clrScheme>
    <a:fontScheme name="HL_Theme">
      <a:majorFont>
        <a:latin typeface="Calibri"/>
        <a:ea typeface="Arial"/>
        <a:cs typeface="Arial"/>
      </a:majorFont>
      <a:minorFont>
        <a:latin typeface="Georgia"/>
        <a:ea typeface="Georgia"/>
        <a:cs typeface="Georgia"/>
      </a:minorFont>
    </a:fontScheme>
    <a:fmtScheme name="New Theme">
      <a:fillStyleLst>
        <a:solidFill>
          <a:schemeClr val="phClr"/>
        </a:solidFill>
        <a:gradFill rotWithShape="1"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2700" cap="rnd" cmpd="sng" algn="ctr">
          <a:solidFill>
            <a:schemeClr val="phClr"/>
          </a:solidFill>
          <a:prstDash val="solid"/>
        </a:ln>
        <a:ln w="127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  <a:scene3d>
            <a:camera prst="orthographicFront" fov="0">
              <a:rot lat="0" lon="0" rev="0"/>
            </a:camera>
            <a:lightRig rig="threePt" dir="tl"/>
          </a:scene3d>
          <a:sp3d>
            <a:bevelT w="0" h="0"/>
          </a:sp3d>
        </a:effectStyle>
        <a:effectStyle>
          <a:effectLst/>
          <a:scene3d>
            <a:camera prst="orthographicFront" fov="0">
              <a:rot lat="0" lon="0" rev="0"/>
            </a:camera>
            <a:lightRig rig="threePt" dir="tl"/>
          </a:scene3d>
          <a:sp3d>
            <a:bevelT w="0" h="0"/>
          </a:sp3d>
        </a:effectStyle>
        <a:effectStyle>
          <a:effectLst/>
          <a:scene3d>
            <a:camera prst="orthographicFront" fov="0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  <a:effectLst/>
      </a:spPr>
      <a:bodyPr rtlCol="0" anchor="ctr"/>
      <a:lstStyle>
        <a:defPPr algn="ctr">
          <a:defRPr sz="110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600"/>
        </a:defPPr>
      </a:lstStyle>
    </a:txDef>
  </a:objectDefaults>
  <a:extraClrSchemeLst/>
</a:theme>
</file>

<file path=ppt/theme/theme4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1033</Words>
  <Application>Microsoft Office PowerPoint</Application>
  <PresentationFormat>Произвольный</PresentationFormat>
  <Paragraphs>155</Paragraphs>
  <Slides>15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33" baseType="lpstr">
      <vt:lpstr>Arial</vt:lpstr>
      <vt:lpstr>Arial Unicode MS</vt:lpstr>
      <vt:lpstr>Calibri</vt:lpstr>
      <vt:lpstr>Georgia</vt:lpstr>
      <vt:lpstr>Georgia (Основной текст)</vt:lpstr>
      <vt:lpstr>Helvetica</vt:lpstr>
      <vt:lpstr>Helvetica Light</vt:lpstr>
      <vt:lpstr>Helvetica Light (Основной текст)</vt:lpstr>
      <vt:lpstr>Helvetica Neue</vt:lpstr>
      <vt:lpstr>Montserrat-Bold</vt:lpstr>
      <vt:lpstr>Montserrat-Regular</vt:lpstr>
      <vt:lpstr>Montserrat-SemiBold</vt:lpstr>
      <vt:lpstr>Telefonica Text</vt:lpstr>
      <vt:lpstr>Verdana</vt:lpstr>
      <vt:lpstr>Wingdings</vt:lpstr>
      <vt:lpstr>White</vt:lpstr>
      <vt:lpstr>blank</vt:lpstr>
      <vt:lpstr>1_blank</vt:lpstr>
      <vt:lpstr>Презентация PowerPoint</vt:lpstr>
      <vt:lpstr>Программа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AFSA</vt:lpstr>
      <vt:lpstr>Миссия, Видение и Принципы AFSA </vt:lpstr>
      <vt:lpstr>Функции и задачи AFSA</vt:lpstr>
      <vt:lpstr>Презентация PowerPoint</vt:lpstr>
      <vt:lpstr>Акты по финансовым услугам МФЦА AIFC Financial Services Framework </vt:lpstr>
      <vt:lpstr>   Financial Services Framework Regulation (FSFR)</vt:lpstr>
      <vt:lpstr>AIFC General Rules (GEN)</vt:lpstr>
      <vt:lpstr>AIFC Conduct of Business Rules (COB)</vt:lpstr>
      <vt:lpstr>AIFC Prudential Rules (PRU)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Tolkyn Takishova</dc:creator>
  <cp:lastModifiedBy>Alfiya Salikhova</cp:lastModifiedBy>
  <cp:revision>94</cp:revision>
  <cp:lastPrinted>2018-03-02T09:01:48Z</cp:lastPrinted>
  <dcterms:modified xsi:type="dcterms:W3CDTF">2018-03-02T09:05:14Z</dcterms:modified>
</cp:coreProperties>
</file>